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70" r:id="rId2"/>
    <p:sldId id="55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3AADB-456B-B7C7-8DFA-BEF8F0D7D5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D5CBBDA5-BB13-80D8-AF58-2BA874B8FD8E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長崎県の場所を示すイラスト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490B0582-6A75-F37A-F0DB-566C4770A89F}"/>
              </a:ext>
            </a:extLst>
          </p:cNvPr>
          <p:cNvGrpSpPr>
            <a:grpSpLocks noChangeAspect="1"/>
          </p:cNvGrpSpPr>
          <p:nvPr/>
        </p:nvGrpSpPr>
        <p:grpSpPr>
          <a:xfrm>
            <a:off x="654176" y="1074040"/>
            <a:ext cx="2672448" cy="2197608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74D34988-40F7-9077-1724-52F5DABB6793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ADC59D79-EE83-6AF3-5AB6-535812180016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F30820CF-65A9-E610-5435-7AA1257083B0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272CF914-5B39-589C-89BB-9CCA42602213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E11BC0DB-024E-D2AE-6612-8122FAA301BF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5784C791-1195-6604-A9D4-F4D66207CD6B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93CE1CD8-6D04-9B8A-5561-BD4C7EB30D4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02727D39-726D-C743-6C46-0BEB802617B5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D3657777-9CAB-CFC1-8A5E-BD76896D1894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FA1F981D-0018-7E93-2D8F-0CF949F85733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A61C9717-2A77-0145-517B-CD2C4C3F626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53EA93D5-162E-66F7-7EA1-53CD33B8BD72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61287C1C-8B0A-C791-2822-ED9090545E77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DD016F0C-6587-96A0-C535-30B8E845C6C0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834215AB-6BEF-6D63-74EF-EEA5FB449671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31FB81F0-3D1F-F50E-D3AB-A8BD4E4EAEFB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209D75F6-873A-262A-B1A7-7A492E2267B3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23494714-9590-F49A-FCF5-B8BA3ADABE13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14B41862-DB89-1F6D-52E2-112059DED1C5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C975591F-543B-F3EB-7AFC-3F223100BAB5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BD33241A-7BB6-0906-1DA9-DFB7512A46D7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00105395-BBA9-9D34-BFF1-538FB753D9D2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6D938D35-D8FD-710A-63C8-B5254636302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8D7C5BB6-E94F-8BF9-CE83-5AFF252192EA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2FEF3F34-1BAD-F9ED-2E96-29EC87585FFC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56A85FFE-5153-E876-C649-DD8FBBE0A468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5A8CC297-F083-5283-F3FE-20BC082A56B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BD67BD73-BA3A-C8FB-BD6E-812B19F72612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A3F3B765-6AD8-149F-6AFB-87306EF34EE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D66C12E4-0611-DF87-F607-4C7608EA25E6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17DBD906-F747-B54C-9F9B-B1A203AA5B4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EC1BF6D0-4428-82A8-F6DB-CCC807AC30FC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7A02C2D4-E964-F62F-9FED-F9F218420AF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76940146-3D5F-194B-9790-2611DCD41B73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EE4642E5-2751-04AC-767C-FDEE42FA3B3E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F93A4722-01C0-1B5A-1D5F-A995E4C93A3D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D632CA39-E2CD-C883-DAC2-7030E48CE5C8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F64EAB26-5B1A-B585-212C-962C8F039A50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EDAB5766-82CA-6CDE-1554-6CC4AC3457AA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03621090-E9FD-BC43-D885-A6D2E32AE1D6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CF24C082-E4D9-637A-94D6-3A4EB2B6CA0F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D13AA58B-BB2E-5A7F-564D-D754A5DF3D45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F092EA9F-D941-2E95-5C98-2BF936A11299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3BD70F9F-30AF-638A-501A-5D5B07627D5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1072A121-6A53-D928-23A9-D09A0171A0B5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225EB0A3-B85E-A9F2-837D-B5B78E2164F2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05227F2A-C106-C05A-83A6-4B24140D8FF0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07315A39-B3BD-8657-05E3-0B7B405BB94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3D0C46F2-5055-9889-5D96-29DB755B10C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F728108E-3821-32B5-D2E2-A6EEF4558442}"/>
                </a:ext>
              </a:extLst>
            </p:cNvPr>
            <p:cNvCxnSpPr>
              <a:cxnSpLocks/>
            </p:cNvCxnSpPr>
            <p:nvPr/>
          </p:nvCxnSpPr>
          <p:spPr>
            <a:xfrm>
              <a:off x="2035969" y="2242344"/>
              <a:ext cx="0" cy="346076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E41C50F9-AA1F-6947-292B-88DCF75D93F4}"/>
                </a:ext>
              </a:extLst>
            </p:cNvPr>
            <p:cNvSpPr txBox="1"/>
            <p:nvPr/>
          </p:nvSpPr>
          <p:spPr>
            <a:xfrm>
              <a:off x="1737519" y="2058194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長崎県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9F9B2BB-C039-EB7C-B664-78F540CCFE6C}"/>
              </a:ext>
            </a:extLst>
          </p:cNvPr>
          <p:cNvGrpSpPr>
            <a:grpSpLocks noChangeAspect="1"/>
          </p:cNvGrpSpPr>
          <p:nvPr/>
        </p:nvGrpSpPr>
        <p:grpSpPr>
          <a:xfrm>
            <a:off x="3682237" y="4031355"/>
            <a:ext cx="2552367" cy="2041892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CC2F298D-583B-2EC0-F990-E33C088E702D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5E37E91D-311A-807D-083C-5E22644705C5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51E9B5BE-CB17-913F-016B-B4F2B408D2D3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75BE75EC-5021-204E-847E-EEA2A949FE45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6382807D-DE20-3CA4-9736-284E5501CBE3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4577A10A-D229-6B03-7C7A-5EFC3A55B546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1140EDC3-A156-6BA6-017B-98503EF3DF5C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BF2CDB00-4F4D-A6EA-E358-30FCEA66440A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C089B1AF-A003-113E-659B-44FC01F9377C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7EB98122-44E5-2BFF-E29C-BF0E118A5A8A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9F50C843-8A5A-A48E-08BA-0D13EAC84A8A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9161D240-CB6F-FBBF-082A-A2DEC550990B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497D686A-9637-F0DE-5862-51E2B8566033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CD2D0A8B-3E80-29CA-9A71-BD605076AED0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856ACF99-5B79-33D5-80D7-9E341233FBC8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97A4D741-424D-A834-BB8D-75269D4A099C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0FAB4C8E-14E6-A8ED-6DC4-39FDAAACF167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399FE44A-B880-4B42-6BF2-8112606C3FEA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A35FB93C-DEC9-65C5-0E45-F3FB77ABAD13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58AC1F44-F8C9-0C76-3F3F-BC531D0674C5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B1F48E7A-44E5-BCD6-44E2-236F55FA8DD7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823D1EF3-B0AC-49D2-E947-2442AD13D3FE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5ABB6857-1CE8-237F-DA20-BCA5E19A3482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A61D456D-9323-999A-E332-22B424470DE5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E83DDD8B-EE37-A851-2C7A-CDE622EE0907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0DAE1A99-4936-BDF4-9496-838E382390A8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AF200974-0679-3DF1-CED4-A9A4BE1BC433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FA4103E2-665D-9237-3105-2C546AD9BF3B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EA1F437F-5742-622F-0BAC-621300BE7119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03AFA1DD-DCD2-2164-CE9E-F9C3D6DF000D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756929BB-3A89-5EE0-8058-76E5C7A61391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0E6AD65C-A70F-9BD1-6E07-C53D315D59DD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7F4C663B-CBCA-9F23-6954-26D49A4849DE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098F936C-676A-B3D7-F817-35AF0481E53B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D0B6653A-2A0F-D11E-5066-94558DCA2328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31D730FF-458D-B5DF-9E3D-E53E68149B6D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1C9D5DFC-6E54-CE89-5E73-76A49D0F3FBF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85B98891-C089-4E35-074A-AA0F492A2B08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1B680147-C4EC-55FA-B40F-9F3CB9ED82D3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8F4D9194-7212-D62C-F4B4-1FEF420463E2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7CBC271D-1BD2-A167-3D2F-605EC868884A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6EE293CE-BEA2-5ECC-30C4-346EA8791A75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5B7C6C5C-F1D5-270C-A921-5A9003127CDD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DBB0B8A7-0412-DBA6-FC7B-C4447844C5D1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32F5EFC6-5D1E-1502-210F-5719F1C6B395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F9D151EB-0AAF-82AB-8A7B-8D7463389125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CBA232CE-F0F0-0FDF-93FC-3F17ED1C0E10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3F491B51-239D-9BA2-D339-67BB8AD1A07A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86F7849C-3D19-E2A4-037D-34155175D558}"/>
                </a:ext>
              </a:extLst>
            </p:cNvPr>
            <p:cNvSpPr/>
            <p:nvPr/>
          </p:nvSpPr>
          <p:spPr>
            <a:xfrm>
              <a:off x="4419600" y="4429125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A55DE336-7A67-7F71-ECF2-782AC6520616}"/>
                </a:ext>
              </a:extLst>
            </p:cNvPr>
            <p:cNvSpPr txBox="1"/>
            <p:nvPr/>
          </p:nvSpPr>
          <p:spPr>
            <a:xfrm>
              <a:off x="4251325" y="4244975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1F737E6-5509-663E-1060-28E59ED0F302}"/>
              </a:ext>
            </a:extLst>
          </p:cNvPr>
          <p:cNvGrpSpPr>
            <a:grpSpLocks noChangeAspect="1"/>
          </p:cNvGrpSpPr>
          <p:nvPr/>
        </p:nvGrpSpPr>
        <p:grpSpPr>
          <a:xfrm>
            <a:off x="3653978" y="1088328"/>
            <a:ext cx="2672448" cy="2238813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2BF679B7-9BDD-B278-A9CC-BCABD48D53EF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FCAE4803-D64C-A8FA-AA3F-26C3E4AF0E9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5C7240BE-B3A2-4CDF-A8C2-C656C056088B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73EC9512-43C2-D8C2-F42B-470C0F49E96E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84F5F4FF-E5F0-A9E2-C128-7EB3B346EC56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6673B4AD-9505-1A0B-97E3-D063D0E8D67A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82AB87D9-B0EB-6A5C-7466-A06471E8409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9AE958D3-C886-7052-1B9B-4C598133FD1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95EDD9EC-BF6F-338E-434A-1F818C9B1337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287F5937-F511-4B11-FC31-91938853BD7C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FDF3DC06-C884-3100-98C7-45703AF8713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1B126FEB-FB52-F6FE-9CA3-2677E6027B6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1A01B571-DE85-034E-EE4E-448CE5345FEC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18E8407A-C943-7EC6-B7E7-345E880786BC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657DF593-4B2F-7C6B-6FD3-7C3CFFA81A9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24CAF6F1-BE5B-692D-0882-D0D1914A891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FF831273-CCC1-E28A-2BD8-36F5036B39D5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BD665ABA-518E-29EC-D267-1CCCE79DD1A5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E2A78774-2E1D-DA3B-B0D5-10931DA620C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2EE65B27-E56A-347D-3D25-A22EDB94555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5744E102-03D6-A60E-F7B7-F9C03D835B81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F611862E-D7CE-E80B-99C3-27CCA6E8C2D9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23B665B7-9C55-901F-2CF7-3FB426A24A87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63F24549-DD7E-1455-43DA-73518C95BB6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BEF242FE-4EFC-B851-A954-7DFCCFF427AD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4CB2068E-AB07-5473-7C15-77F53A84C3DD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168DA1CC-C1F1-8758-B214-89378E1FB707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969A7397-D42D-F5BF-29DE-6C7603DDD70B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3F70B27E-353C-53C8-9D43-35582D05D2B5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8F21CA30-F5A6-EB77-7134-AA7FF50D474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18CE5F53-02D8-77FC-DD22-00CC3EF740D4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227AF646-B66F-57A3-3498-E45BB3BC8C5F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DEB27541-E71F-4F2F-F2DF-17BB1A99DB2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2B47181E-1FBB-6D60-F92D-610A22CD7CDB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694A413F-CBE9-BAE6-1D91-4ED4A92248A6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06F3D52D-373C-7B29-B12D-5613D09F0531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88BCFCF9-FC00-589C-9DD3-2C6C114F303C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69FA845B-F6AE-FDFF-E75E-D6C1926BF6B4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4498B2E4-E3B1-BC66-D9CB-7CF8A2B54480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63C7F69F-E538-D735-7B69-49B1A96E21A7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BE9A9A56-5796-714A-EC99-B909A8A82F2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B1AD9425-29AB-8621-C86F-E2AFC10137D8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A96E8AB7-0316-9D53-09F1-08875D9AA86E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13379CA7-874D-1A89-00FB-460898C60D2F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570EE3C7-78F1-D242-66F9-43D4233933C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0DA18A67-E0EC-21F2-957E-C11F69B697C1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0C463029-8919-C799-D209-677964EB0BE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E93E10EB-CD72-DEA4-71E4-79D6521CE9D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EE863BAA-685B-B54E-9F4E-66EE9698A655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0D206000-427A-E446-82D0-28D231F9D1C5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3910011" y="1490664"/>
              <a:chExt cx="2162175" cy="1778000"/>
            </a:xfrm>
          </p:grpSpPr>
          <p:grpSp>
            <p:nvGrpSpPr>
              <p:cNvPr id="869" name="グループ化 868">
                <a:extLst>
                  <a:ext uri="{FF2B5EF4-FFF2-40B4-BE49-F238E27FC236}">
                    <a16:creationId xmlns:a16="http://schemas.microsoft.com/office/drawing/2014/main" id="{C7F32677-90D2-144D-3DE3-539D5C640C01}"/>
                  </a:ext>
                </a:extLst>
              </p:cNvPr>
              <p:cNvGrpSpPr/>
              <p:nvPr/>
            </p:nvGrpSpPr>
            <p:grpSpPr>
              <a:xfrm>
                <a:off x="3910011" y="1490664"/>
                <a:ext cx="2162175" cy="1778000"/>
                <a:chOff x="-7704927" y="-11435358"/>
                <a:chExt cx="77301986" cy="80410136"/>
              </a:xfrm>
            </p:grpSpPr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4528D74B-326B-B333-9583-085034529555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E330596C-B05E-F018-06BD-9B5114B67D94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9D855941-475C-3F9F-C2DF-5BD9F25AD415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DE26AB62-2350-1B30-6F69-FDD101182D90}"/>
                    </a:ext>
                  </a:extLst>
                </p:cNvPr>
                <p:cNvSpPr/>
                <p:nvPr/>
              </p:nvSpPr>
              <p:spPr>
                <a:xfrm>
                  <a:off x="40477448" y="-11435358"/>
                  <a:ext cx="29119611" cy="17559530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6B594879-14C1-8B29-40D4-6FC3F1EA6F90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EC29A898-B12D-FB21-AEAD-722272A67E54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E23537FA-5F31-CD08-6DD4-4A5205463ACF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85B8BD5F-7A89-2F9B-1F59-534CC087CF60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フリーフォーム: 図形 877">
                  <a:extLst>
                    <a:ext uri="{FF2B5EF4-FFF2-40B4-BE49-F238E27FC236}">
                      <a16:creationId xmlns:a16="http://schemas.microsoft.com/office/drawing/2014/main" id="{7E55F592-1F10-4878-A5DB-68D077F67565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9266D5DC-7A5B-D6D4-9104-13D614A4E7A2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CAA03893-FC2D-9BD0-2FF7-C8FA32DDE6AD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966BA21A-F83A-F041-0B81-A094F19559A8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821A3CCB-DB9B-514F-C9F6-E2784A0D4537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040770B3-E66B-3FB7-4930-4D72D7F4CA5E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088AA9E5-B932-8385-F2FB-1A0B82A6278B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487BE28B-A16D-E1C3-10D6-4871862ADCB6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D72F3C09-FC76-369B-E941-7F0F844883C0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B7EE2FA3-E18E-D5E5-FE1D-45521D9B54FC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31AA47DD-028C-2634-8914-FCB321F8FA2F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DFC77375-A4CF-006F-B21E-B44FE0AD27A6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A253A1A0-0CE0-C418-232E-BD1B1FF8120E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A178B459-5764-2EE0-DF54-2B6400B8642D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B291C4B4-F054-6542-5032-9780AB101F5B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348A1B7D-4B46-EBDB-A741-8835061FBA27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9D6E0AC3-8D1E-9C95-2612-BDCD6AE21AF3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6F63901A-5041-83F2-915B-BD0595CEB261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6CC0A533-7A98-9653-66D6-6F935F2C8676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8F38AE33-2C14-3B6E-9EA8-17AA66726913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3E025506-0FAB-47C7-8289-86222C00C8A3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1A92E919-CB6C-6860-84F5-D7E504787AD6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FDC7EDE6-1B0C-CCC9-52EA-3B99E1005532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EE3728EC-8F52-E394-FAA8-87CBE6D07A71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FC03DF2C-8350-C626-D804-EFF067C0E9EB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B252C8D5-B8CD-34F1-0854-ED918E9F6258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48D0C57B-8791-6FC3-CE32-04C733DE2ED2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F7D5C82F-E1E2-E185-C16E-C4F525DEF8EE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A620CC8E-F9BC-99E4-D836-78BB4DE7C979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フリーフォーム: 図形 906">
                  <a:extLst>
                    <a:ext uri="{FF2B5EF4-FFF2-40B4-BE49-F238E27FC236}">
                      <a16:creationId xmlns:a16="http://schemas.microsoft.com/office/drawing/2014/main" id="{9462B8E2-0C21-2319-471E-DBDA96216E67}"/>
                    </a:ext>
                  </a:extLst>
                </p:cNvPr>
                <p:cNvSpPr/>
                <p:nvPr/>
              </p:nvSpPr>
              <p:spPr>
                <a:xfrm>
                  <a:off x="37381957" y="23367771"/>
                  <a:ext cx="3949696" cy="396259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17F8D057-1BDA-53EB-24DF-5D471D8A4A49}"/>
                    </a:ext>
                  </a:extLst>
                </p:cNvPr>
                <p:cNvSpPr/>
                <p:nvPr/>
              </p:nvSpPr>
              <p:spPr>
                <a:xfrm>
                  <a:off x="36690300" y="27391700"/>
                  <a:ext cx="2980598" cy="2980588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A912664F-096A-C4AC-48BF-FC4A50502125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C2031DD7-F530-EC2E-CF27-3EA62F565069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439484B1-8E2B-81F6-9E85-D31807599563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9BF2C25D-AF2E-ACE2-D89A-67DA1916CF37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216CC5DC-731F-0055-09DB-A9FE9690A746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A28634A0-3837-4A4E-5DBA-51D962D707BE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60B394EE-396F-B81E-B960-91B0E639B28B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7B262018-2189-ED89-0E0B-342F46A2D2F7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82A3AD25-DE02-4CAE-3650-BD8B0BA922CE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1098" name="直線矢印コネクタ 1097">
                <a:extLst>
                  <a:ext uri="{FF2B5EF4-FFF2-40B4-BE49-F238E27FC236}">
                    <a16:creationId xmlns:a16="http://schemas.microsoft.com/office/drawing/2014/main" id="{45ED3BB5-505B-B5BB-51D3-B6756CFE30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46588" y="2362200"/>
                <a:ext cx="0" cy="232569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round/>
                <a:headEnd w="sm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2" name="テキスト ボックス 1101">
                <a:extLst>
                  <a:ext uri="{FF2B5EF4-FFF2-40B4-BE49-F238E27FC236}">
                    <a16:creationId xmlns:a16="http://schemas.microsoft.com/office/drawing/2014/main" id="{B5FEE7AB-E173-D84F-5A09-79B150AF62BB}"/>
                  </a:ext>
                </a:extLst>
              </p:cNvPr>
              <p:cNvSpPr txBox="1"/>
              <p:nvPr/>
            </p:nvSpPr>
            <p:spPr>
              <a:xfrm>
                <a:off x="4237831" y="2156619"/>
                <a:ext cx="453970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05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ココ</a:t>
                </a:r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9C55CCA0-CEA5-FB2B-ED9B-85E2950BF01C}"/>
              </a:ext>
            </a:extLst>
          </p:cNvPr>
          <p:cNvGrpSpPr>
            <a:grpSpLocks noChangeAspect="1"/>
          </p:cNvGrpSpPr>
          <p:nvPr/>
        </p:nvGrpSpPr>
        <p:grpSpPr>
          <a:xfrm>
            <a:off x="751585" y="4063105"/>
            <a:ext cx="2552367" cy="2041892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532AD2D9-3B88-A948-DDB3-F970C3A8AD2D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998A19E2-7A78-06A9-572C-7E427124DE29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D374F78E-DC2A-D5F6-22C5-614EBBAD4D53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190F0C17-0957-B906-78C7-FB183FBC18E8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A8E6CAEE-8273-93DA-2753-BBAB7270E114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726A03C7-DF22-AA37-AB8D-93C0058F6E29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57F81F5D-F436-4C84-0C59-BD6BBBE1EE65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9DF31C9F-D912-E33D-67AB-CE38D815BFB3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4A310A51-0213-AA74-F012-F31B40B1DF76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6EA29062-A33E-E55F-8B6C-4FDB609E6507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9AE08042-DA81-906D-A389-3B57E470EA5D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EB1C7D5F-F273-640D-A9AA-E5DBDD59BC45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B00BA1AF-D3D3-29CC-7396-E76FBD0FF74C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3CC6CEBB-CA1E-DE2D-7D8D-B8E6D463147D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B9EDF1C5-B308-75C0-33B3-D28FCFE87A80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CE4FD472-7916-EEAB-D82E-9C29B0B31BC2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0329869C-63AE-5486-A46F-CC971DB54A2E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A80D68CD-31B5-C5D0-A4A3-67C7442C1BB1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BA38A3A7-32A3-98C8-64C5-2ABFB00085B2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E0DF1AAE-03AB-74EE-9BEA-C0AF883F1585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AABB97B6-65D4-EEA4-3576-1EA556E8038E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48F591AD-6FFA-8F6D-C8E0-3C9B0665B9E8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36B6165E-218D-E350-F9DE-A3CC37DC0F9F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72F61438-ECF0-298C-1146-5D9D0BEA7FC4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2BDA0480-8C78-CEC0-8AF8-6E9E7A9B1ACD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03511606-DEE7-4037-F6AF-9F4D01D4DA85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3D93C774-AEA3-1982-1B98-3455EEA06101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6D7063F5-EC2C-2A4E-E05F-13B68561008F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628BA12C-98D7-2E73-0FBA-F4A01CE88903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DD7F928D-45D0-C069-9C28-7624A434B563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1DFDA07B-969C-1926-6C64-16A93FF3173E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07A3CE30-40A8-87C3-85BD-3BF9F9473B22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A95B4BE5-0834-B30E-7502-A760535A7F83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6A9C22D8-F7E1-AB82-04F8-A5F4FA4837B8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B1207811-A188-B7F6-7AF4-05392D4BFD6B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48D276CB-932A-7211-B119-6C5273EBB065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B5988CF4-8480-3E70-DC5D-068F89A2CEAC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960AA8B5-8E99-8DBC-E4EA-39C145196708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B5376F41-B4C8-3531-38F5-BC02E160D1F6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604AD636-637C-397E-8604-C1037CF2AD2D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DEDE4556-8998-A3E6-F8C1-807339F21C80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F533338A-834B-D7A3-BA59-770404CF0190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A9D0AD4C-F251-E66C-239E-C1D55B5B22A0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756C535D-3FCA-D205-6F4D-C28C559FD61D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7957454F-AEE4-D10D-4C68-BFD0B4730652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8B05930E-851B-5CBA-C814-8DF37B172EC5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CDA40606-220B-007B-CBCE-CA70724DB937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BAA99C1C-3980-8E82-8095-4A0D7257F207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84EE0C1E-3E8E-D62D-33EB-F8830FD1DB72}"/>
                </a:ext>
              </a:extLst>
            </p:cNvPr>
            <p:cNvCxnSpPr>
              <a:cxnSpLocks/>
            </p:cNvCxnSpPr>
            <p:nvPr/>
          </p:nvCxnSpPr>
          <p:spPr>
            <a:xfrm>
              <a:off x="2083594" y="4543425"/>
              <a:ext cx="0" cy="346076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AFA7B1F6-2CC4-3B12-715B-A9784490441C}"/>
                </a:ext>
              </a:extLst>
            </p:cNvPr>
            <p:cNvSpPr txBox="1"/>
            <p:nvPr/>
          </p:nvSpPr>
          <p:spPr>
            <a:xfrm>
              <a:off x="1785144" y="4359275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長崎県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FCEC7E5A-173A-5108-B370-F34A187816D9}"/>
              </a:ext>
            </a:extLst>
          </p:cNvPr>
          <p:cNvGrpSpPr>
            <a:grpSpLocks noChangeAspect="1"/>
          </p:cNvGrpSpPr>
          <p:nvPr/>
        </p:nvGrpSpPr>
        <p:grpSpPr>
          <a:xfrm>
            <a:off x="6660641" y="4063105"/>
            <a:ext cx="2552367" cy="2041892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846AA3B1-1CD8-A01D-45EB-7893844F1D79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55789932-92A8-4DAB-90A0-0C32235FAE19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3F45D2CA-0DB2-6A3A-3316-9BD8ED3543DF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8631B190-DA7D-5F5D-13C9-ABB6181A6F80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36596F51-62E0-974E-B225-8D88D238EE30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B1756011-C7AF-C777-07CB-F960DA2807D3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8C24B2DF-BE97-672E-420E-6FA0AB69FE8D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957772F4-3AEC-92B3-8C38-B87DB5C524EB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CEBCF847-8DAB-6182-826B-E063E8FBA0D4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D6DE5531-CFE5-8C6D-A4D7-6D81F706CF5B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AC4D6F00-3EEC-F018-DF39-DA8AA11C58B2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832F6B48-C187-012B-960B-CDB09EFC8734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1792FCEC-3482-15E8-3942-D70727737F9B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1AD4FA54-F071-A8CD-F522-870807132A53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6E9F064C-7CAA-2BD9-74DC-F3E0AF94D60E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AF551A0F-B138-C0E1-F6BB-97B17E4D9B48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C3FEBAC6-9C6D-F824-871B-2D24DD1D524F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B5C8B3F2-8E63-A63E-F3F1-313887C5BF5E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45EF8046-5989-8897-C1BE-647B813AC342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1EC52A37-F770-8C64-F008-653E6E52A650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8EBDFAF8-E02C-86D6-5A9C-03CBA069695F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5740A355-6263-D315-F700-90386EC0E769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96054214-65F3-8246-9B11-3BE42874F276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FE2FE78E-589A-B545-07C6-458256764AF1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0E034DBF-2225-8B20-D93D-4E1D2917E2F1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A4E5D5F4-F534-5168-CD16-DE53544F2302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994856D1-032D-F549-63D4-AD1A8F7FFD62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5018ED71-AA83-5365-25F5-A4AE81B36DE0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E1EF81B2-1CC2-281C-47EA-074255F04C68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B8B2578B-B28D-7EE2-0779-ABFB8FC3EDE3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0D2350D3-FF2E-977B-DF3D-1B29573745D7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D8F08A55-4421-7036-BD5D-057B30F937AD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4CAC16C2-FCEB-B6FD-C0A6-623CC4DC3B70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6A253DE0-71B9-F435-73B7-3EE2C553CDD6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8B80EC65-BD96-6599-0DB4-EC2067D6E090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522B66C6-2B1C-E795-BCAF-570D3ED2A9C7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CEEE51EA-7E80-70F1-CF5E-DFB88F631A61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EE92078C-900A-6F3A-0F8D-38B0B1E6696A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D041CC53-FC77-377B-DB2D-4C9D027BBCEE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7E764E80-B478-63DF-D628-637B7B612865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28946F46-C791-D79B-B51E-9A0F6C1472A0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96314CA6-2509-FF3B-35F5-8FD99BDB2864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A457D839-A420-9F50-CE39-74BB8A7E248A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10E6C307-ED86-EBB8-E84F-754BA5718310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6CF01E21-AF48-0E92-F1A1-6D4B84D8FDC1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5769EE3D-EEBD-9D44-D13B-57B8B51707D2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10C6D162-CC1E-E9E7-7EF0-2B0D1FF59742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D2ABF47-985F-C47F-5B22-3289BA822923}"/>
                </a:ext>
              </a:extLst>
            </p:cNvPr>
            <p:cNvSpPr/>
            <p:nvPr/>
          </p:nvSpPr>
          <p:spPr>
            <a:xfrm>
              <a:off x="6765784" y="4766536"/>
              <a:ext cx="143962" cy="159521"/>
            </a:xfrm>
            <a:custGeom>
              <a:avLst/>
              <a:gdLst>
                <a:gd name="connsiteX0" fmla="*/ 353945 w 1355445"/>
                <a:gd name="connsiteY0" fmla="*/ 1520860 h 1956496"/>
                <a:gd name="connsiteX1" fmla="*/ 401276 w 1355445"/>
                <a:gd name="connsiteY1" fmla="*/ 1594804 h 1956496"/>
                <a:gd name="connsiteX2" fmla="*/ 370940 w 1355445"/>
                <a:gd name="connsiteY2" fmla="*/ 1694476 h 1956496"/>
                <a:gd name="connsiteX3" fmla="*/ 171593 w 1355445"/>
                <a:gd name="connsiteY3" fmla="*/ 1802820 h 1956496"/>
                <a:gd name="connsiteX4" fmla="*/ 154258 w 1355445"/>
                <a:gd name="connsiteY4" fmla="*/ 1919828 h 1956496"/>
                <a:gd name="connsiteX5" fmla="*/ 15581 w 1355445"/>
                <a:gd name="connsiteY5" fmla="*/ 1950164 h 1956496"/>
                <a:gd name="connsiteX6" fmla="*/ 28582 w 1355445"/>
                <a:gd name="connsiteY6" fmla="*/ 1811486 h 1956496"/>
                <a:gd name="connsiteX7" fmla="*/ 240931 w 1355445"/>
                <a:gd name="connsiteY7" fmla="*/ 1703144 h 1956496"/>
                <a:gd name="connsiteX8" fmla="*/ 331938 w 1355445"/>
                <a:gd name="connsiteY8" fmla="*/ 1521132 h 1956496"/>
                <a:gd name="connsiteX9" fmla="*/ 353945 w 1355445"/>
                <a:gd name="connsiteY9" fmla="*/ 1520860 h 1956496"/>
                <a:gd name="connsiteX10" fmla="*/ 854552 w 1355445"/>
                <a:gd name="connsiteY10" fmla="*/ 1147326 h 1956496"/>
                <a:gd name="connsiteX11" fmla="*/ 856434 w 1355445"/>
                <a:gd name="connsiteY11" fmla="*/ 1169412 h 1956496"/>
                <a:gd name="connsiteX12" fmla="*/ 896914 w 1355445"/>
                <a:gd name="connsiteY12" fmla="*/ 1386404 h 1956496"/>
                <a:gd name="connsiteX13" fmla="*/ 1169962 w 1355445"/>
                <a:gd name="connsiteY13" fmla="*/ 1590662 h 1956496"/>
                <a:gd name="connsiteX14" fmla="*/ 1172568 w 1355445"/>
                <a:gd name="connsiteY14" fmla="*/ 1592268 h 1956496"/>
                <a:gd name="connsiteX15" fmla="*/ 1172666 w 1355445"/>
                <a:gd name="connsiteY15" fmla="*/ 1603472 h 1956496"/>
                <a:gd name="connsiteX16" fmla="*/ 1354678 w 1355445"/>
                <a:gd name="connsiteY16" fmla="*/ 1755148 h 1956496"/>
                <a:gd name="connsiteX17" fmla="*/ 1233338 w 1355445"/>
                <a:gd name="connsiteY17" fmla="*/ 1911160 h 1956496"/>
                <a:gd name="connsiteX18" fmla="*/ 1120662 w 1355445"/>
                <a:gd name="connsiteY18" fmla="*/ 1802820 h 1956496"/>
                <a:gd name="connsiteX19" fmla="*/ 929982 w 1355445"/>
                <a:gd name="connsiteY19" fmla="*/ 1898160 h 1956496"/>
                <a:gd name="connsiteX20" fmla="*/ 808638 w 1355445"/>
                <a:gd name="connsiteY20" fmla="*/ 1664142 h 1956496"/>
                <a:gd name="connsiteX21" fmla="*/ 986318 w 1355445"/>
                <a:gd name="connsiteY21" fmla="*/ 1612138 h 1956496"/>
                <a:gd name="connsiteX22" fmla="*/ 678630 w 1355445"/>
                <a:gd name="connsiteY22" fmla="*/ 1347784 h 1956496"/>
                <a:gd name="connsiteX23" fmla="*/ 849572 w 1355445"/>
                <a:gd name="connsiteY23" fmla="*/ 1150232 h 1956496"/>
                <a:gd name="connsiteX24" fmla="*/ 830646 w 1355445"/>
                <a:gd name="connsiteY24" fmla="*/ 795110 h 1956496"/>
                <a:gd name="connsiteX25" fmla="*/ 890978 w 1355445"/>
                <a:gd name="connsiteY25" fmla="*/ 832080 h 1956496"/>
                <a:gd name="connsiteX26" fmla="*/ 899646 w 1355445"/>
                <a:gd name="connsiteY26" fmla="*/ 892752 h 1956496"/>
                <a:gd name="connsiteX27" fmla="*/ 821640 w 1355445"/>
                <a:gd name="connsiteY27" fmla="*/ 953424 h 1956496"/>
                <a:gd name="connsiteX28" fmla="*/ 786970 w 1355445"/>
                <a:gd name="connsiteY28" fmla="*/ 914420 h 1956496"/>
                <a:gd name="connsiteX29" fmla="*/ 812974 w 1355445"/>
                <a:gd name="connsiteY29" fmla="*/ 797412 h 1956496"/>
                <a:gd name="connsiteX30" fmla="*/ 830646 w 1355445"/>
                <a:gd name="connsiteY30" fmla="*/ 795110 h 1956496"/>
                <a:gd name="connsiteX31" fmla="*/ 626626 w 1355445"/>
                <a:gd name="connsiteY31" fmla="*/ 20 h 1956496"/>
                <a:gd name="connsiteX32" fmla="*/ 656962 w 1355445"/>
                <a:gd name="connsiteY32" fmla="*/ 112696 h 1956496"/>
                <a:gd name="connsiteX33" fmla="*/ 587623 w 1355445"/>
                <a:gd name="connsiteY33" fmla="*/ 247038 h 1956496"/>
                <a:gd name="connsiteX34" fmla="*/ 596290 w 1355445"/>
                <a:gd name="connsiteY34" fmla="*/ 351046 h 1956496"/>
                <a:gd name="connsiteX35" fmla="*/ 509617 w 1355445"/>
                <a:gd name="connsiteY35" fmla="*/ 554728 h 1956496"/>
                <a:gd name="connsiteX36" fmla="*/ 440279 w 1355445"/>
                <a:gd name="connsiteY36" fmla="*/ 550394 h 1956496"/>
                <a:gd name="connsiteX37" fmla="*/ 444612 w 1355445"/>
                <a:gd name="connsiteY37" fmla="*/ 385716 h 1956496"/>
                <a:gd name="connsiteX38" fmla="*/ 544286 w 1355445"/>
                <a:gd name="connsiteY38" fmla="*/ 351046 h 1956496"/>
                <a:gd name="connsiteX39" fmla="*/ 492283 w 1355445"/>
                <a:gd name="connsiteY39" fmla="*/ 294708 h 1956496"/>
                <a:gd name="connsiteX40" fmla="*/ 509617 w 1355445"/>
                <a:gd name="connsiteY40" fmla="*/ 177700 h 1956496"/>
                <a:gd name="connsiteX41" fmla="*/ 496616 w 1355445"/>
                <a:gd name="connsiteY41" fmla="*/ 104028 h 1956496"/>
                <a:gd name="connsiteX42" fmla="*/ 626626 w 1355445"/>
                <a:gd name="connsiteY42" fmla="*/ 20 h 1956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355445" h="1956496">
                  <a:moveTo>
                    <a:pt x="353945" y="1520860"/>
                  </a:moveTo>
                  <a:cubicBezTo>
                    <a:pt x="377035" y="1532100"/>
                    <a:pt x="400734" y="1572594"/>
                    <a:pt x="401276" y="1594804"/>
                  </a:cubicBezTo>
                  <a:cubicBezTo>
                    <a:pt x="401998" y="1624416"/>
                    <a:pt x="409221" y="1659808"/>
                    <a:pt x="370940" y="1694476"/>
                  </a:cubicBezTo>
                  <a:cubicBezTo>
                    <a:pt x="332660" y="1729146"/>
                    <a:pt x="207707" y="1765260"/>
                    <a:pt x="171593" y="1802820"/>
                  </a:cubicBezTo>
                  <a:cubicBezTo>
                    <a:pt x="135479" y="1840376"/>
                    <a:pt x="180260" y="1895270"/>
                    <a:pt x="154258" y="1919828"/>
                  </a:cubicBezTo>
                  <a:cubicBezTo>
                    <a:pt x="128256" y="1944384"/>
                    <a:pt x="36527" y="1968220"/>
                    <a:pt x="15581" y="1950164"/>
                  </a:cubicBezTo>
                  <a:cubicBezTo>
                    <a:pt x="-5365" y="1932106"/>
                    <a:pt x="-8976" y="1852656"/>
                    <a:pt x="28582" y="1811486"/>
                  </a:cubicBezTo>
                  <a:cubicBezTo>
                    <a:pt x="66140" y="1770316"/>
                    <a:pt x="190372" y="1751538"/>
                    <a:pt x="240931" y="1703144"/>
                  </a:cubicBezTo>
                  <a:cubicBezTo>
                    <a:pt x="291490" y="1654752"/>
                    <a:pt x="305214" y="1539188"/>
                    <a:pt x="331938" y="1521132"/>
                  </a:cubicBezTo>
                  <a:cubicBezTo>
                    <a:pt x="338619" y="1516618"/>
                    <a:pt x="346248" y="1517114"/>
                    <a:pt x="353945" y="1520860"/>
                  </a:cubicBezTo>
                  <a:close/>
                  <a:moveTo>
                    <a:pt x="854552" y="1147326"/>
                  </a:moveTo>
                  <a:lnTo>
                    <a:pt x="856434" y="1169412"/>
                  </a:lnTo>
                  <a:cubicBezTo>
                    <a:pt x="861394" y="1248490"/>
                    <a:pt x="863180" y="1335604"/>
                    <a:pt x="896914" y="1386404"/>
                  </a:cubicBezTo>
                  <a:cubicBezTo>
                    <a:pt x="955950" y="1475304"/>
                    <a:pt x="1087910" y="1542328"/>
                    <a:pt x="1169962" y="1590662"/>
                  </a:cubicBezTo>
                  <a:lnTo>
                    <a:pt x="1172568" y="1592268"/>
                  </a:lnTo>
                  <a:lnTo>
                    <a:pt x="1172666" y="1603472"/>
                  </a:lnTo>
                  <a:cubicBezTo>
                    <a:pt x="1184222" y="1655476"/>
                    <a:pt x="1344566" y="1703868"/>
                    <a:pt x="1354678" y="1755148"/>
                  </a:cubicBezTo>
                  <a:cubicBezTo>
                    <a:pt x="1364790" y="1806428"/>
                    <a:pt x="1272340" y="1903216"/>
                    <a:pt x="1233338" y="1911160"/>
                  </a:cubicBezTo>
                  <a:cubicBezTo>
                    <a:pt x="1194334" y="1919104"/>
                    <a:pt x="1171222" y="1804986"/>
                    <a:pt x="1120662" y="1802820"/>
                  </a:cubicBezTo>
                  <a:cubicBezTo>
                    <a:pt x="1070102" y="1800652"/>
                    <a:pt x="981986" y="1921272"/>
                    <a:pt x="929982" y="1898160"/>
                  </a:cubicBezTo>
                  <a:cubicBezTo>
                    <a:pt x="877978" y="1875046"/>
                    <a:pt x="799250" y="1711812"/>
                    <a:pt x="808638" y="1664142"/>
                  </a:cubicBezTo>
                  <a:cubicBezTo>
                    <a:pt x="818030" y="1616472"/>
                    <a:pt x="1007986" y="1664864"/>
                    <a:pt x="986318" y="1612138"/>
                  </a:cubicBezTo>
                  <a:cubicBezTo>
                    <a:pt x="964650" y="1559412"/>
                    <a:pt x="687296" y="1433014"/>
                    <a:pt x="678630" y="1347784"/>
                  </a:cubicBezTo>
                  <a:cubicBezTo>
                    <a:pt x="672130" y="1283864"/>
                    <a:pt x="761104" y="1207348"/>
                    <a:pt x="849572" y="1150232"/>
                  </a:cubicBezTo>
                  <a:close/>
                  <a:moveTo>
                    <a:pt x="830646" y="795110"/>
                  </a:moveTo>
                  <a:cubicBezTo>
                    <a:pt x="851976" y="799714"/>
                    <a:pt x="881228" y="821788"/>
                    <a:pt x="890978" y="832080"/>
                  </a:cubicBezTo>
                  <a:cubicBezTo>
                    <a:pt x="903978" y="845804"/>
                    <a:pt x="911202" y="872528"/>
                    <a:pt x="899646" y="892752"/>
                  </a:cubicBezTo>
                  <a:cubicBezTo>
                    <a:pt x="888090" y="912976"/>
                    <a:pt x="840418" y="949812"/>
                    <a:pt x="821640" y="953424"/>
                  </a:cubicBezTo>
                  <a:cubicBezTo>
                    <a:pt x="802862" y="957034"/>
                    <a:pt x="788414" y="940422"/>
                    <a:pt x="786970" y="914420"/>
                  </a:cubicBezTo>
                  <a:cubicBezTo>
                    <a:pt x="785526" y="888418"/>
                    <a:pt x="795638" y="811136"/>
                    <a:pt x="812974" y="797412"/>
                  </a:cubicBezTo>
                  <a:cubicBezTo>
                    <a:pt x="817308" y="793982"/>
                    <a:pt x="823536" y="793574"/>
                    <a:pt x="830646" y="795110"/>
                  </a:cubicBezTo>
                  <a:close/>
                  <a:moveTo>
                    <a:pt x="626626" y="20"/>
                  </a:moveTo>
                  <a:cubicBezTo>
                    <a:pt x="653350" y="1464"/>
                    <a:pt x="664184" y="75136"/>
                    <a:pt x="656962" y="112696"/>
                  </a:cubicBezTo>
                  <a:cubicBezTo>
                    <a:pt x="649738" y="150252"/>
                    <a:pt x="597735" y="207312"/>
                    <a:pt x="587623" y="247038"/>
                  </a:cubicBezTo>
                  <a:cubicBezTo>
                    <a:pt x="577511" y="286764"/>
                    <a:pt x="609291" y="299764"/>
                    <a:pt x="596290" y="351046"/>
                  </a:cubicBezTo>
                  <a:cubicBezTo>
                    <a:pt x="583289" y="402328"/>
                    <a:pt x="535619" y="521504"/>
                    <a:pt x="509617" y="554728"/>
                  </a:cubicBezTo>
                  <a:cubicBezTo>
                    <a:pt x="483615" y="587952"/>
                    <a:pt x="451113" y="578564"/>
                    <a:pt x="440279" y="550394"/>
                  </a:cubicBezTo>
                  <a:cubicBezTo>
                    <a:pt x="429445" y="522224"/>
                    <a:pt x="427278" y="418940"/>
                    <a:pt x="444612" y="385716"/>
                  </a:cubicBezTo>
                  <a:cubicBezTo>
                    <a:pt x="461946" y="352490"/>
                    <a:pt x="536341" y="366214"/>
                    <a:pt x="544286" y="351046"/>
                  </a:cubicBezTo>
                  <a:cubicBezTo>
                    <a:pt x="552231" y="335878"/>
                    <a:pt x="498061" y="323600"/>
                    <a:pt x="492283" y="294708"/>
                  </a:cubicBezTo>
                  <a:cubicBezTo>
                    <a:pt x="486505" y="265818"/>
                    <a:pt x="508895" y="209480"/>
                    <a:pt x="509617" y="177700"/>
                  </a:cubicBezTo>
                  <a:cubicBezTo>
                    <a:pt x="510339" y="145920"/>
                    <a:pt x="477115" y="133640"/>
                    <a:pt x="496616" y="104028"/>
                  </a:cubicBezTo>
                  <a:cubicBezTo>
                    <a:pt x="516117" y="74416"/>
                    <a:pt x="599902" y="-1424"/>
                    <a:pt x="626626" y="2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95B3544-7F7D-CD0F-FB31-76CA437FF945}"/>
              </a:ext>
            </a:extLst>
          </p:cNvPr>
          <p:cNvGrpSpPr>
            <a:grpSpLocks noChangeAspect="1"/>
          </p:cNvGrpSpPr>
          <p:nvPr/>
        </p:nvGrpSpPr>
        <p:grpSpPr>
          <a:xfrm>
            <a:off x="6644258" y="1074040"/>
            <a:ext cx="2672448" cy="2197608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EBC64761-E500-B5EE-060F-22D98A7A3497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CD855AB9-69E8-CEAD-894A-9701368149B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2BA5CB07-94C4-4716-5791-06B9A3F7A67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E6FB1E46-1258-CB17-AA4F-37AFCF1A998E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2917F18C-64AF-AF17-9C31-2E2C0ECB1170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59E27EE1-F3B8-C069-7DD6-029E50E0A68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2E333326-70B8-ED05-35A6-4DE4064A6A8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FAE1DAEC-0AFA-2C1A-779F-701C65C9B2BE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549A4A1F-B1D2-BA86-BE21-C8BAF9775A83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319F349A-8668-9AC1-2005-FDFE12017A3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62199B1B-ECE9-252F-8458-004E7C11BA7B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75E9BDDD-4293-4039-F3C9-C302F9E73FB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ED048A7B-9F26-A9CE-A36C-E666B13D6590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BCF5C1B0-625D-662E-7096-9BD0296EC40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12DDDD6B-6470-313A-14D2-D56DE49B6F1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45D787E8-7C90-A03A-E7B8-D823E6C1F39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89431512-EEEF-4AB1-0747-20D697A91F9D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6AA51B4F-3EBE-13AA-C35C-B34C4F9BC89F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C8682D41-AEF3-F4FA-7B56-D1B6C8B6AF74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A3EAA0DE-EACB-EA76-344C-E89FF560C604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1636B1A5-1B44-4E67-41A1-0137F4ED16B6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FA7A9603-5A61-6532-5A43-359B7C04D9CC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12BA1010-17E1-3E6D-7440-EE7D1D594962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F9138FAE-7F49-2162-EA96-B6B112480BA5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C98DC257-6F65-23C3-5490-82FBEE9D867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8177FA86-5EF4-5F69-BF84-5458071F807B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03ADE411-9B44-6EEE-2943-44EC8004D26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5487FABD-E561-A9A5-FAAD-25308609A4B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9591195E-F487-05A5-10AF-4C047A198196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902E3820-7467-6B82-E5EA-C68A9394855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83167E82-3E53-A2D7-6DB3-5763030BE29D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40085CF7-0B89-6A5D-0995-F0D01FBC19B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9F590242-C483-C25F-6A95-E9A497ADAF5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45D4AC27-54BF-5781-5EE4-07E8B86A751F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308B8F19-7C07-C85C-C224-28716F11A507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FD49FB20-5FF9-AD37-863A-3DE97AA2C349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58B6BB59-5DF8-61CA-24E4-8DF4B779EE45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A5602A80-89E1-F1AB-9972-807147C264BE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ED62DE9F-BA29-F4FD-33C7-4ECAF0F6D52C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034BB53A-E9F9-DC82-BAD5-C3B006BFF92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D8EA01A3-8945-DEBB-01E2-FC608A0F80DF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14A46729-F0A7-A390-3962-50ABD70E604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1B12E207-1C53-4877-5AD5-9A9DDFF43892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F0222BD6-9626-54F7-0202-33ED77044CEA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E6403075-0592-24A7-6F0F-D2AC192B56A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416ABD66-19F1-1BF9-4A11-A1B81B8225D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3F22853E-5B94-F7B0-F1C1-F0E2EAB166A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6BE7E66B-E83C-EEE7-C123-6D5032768197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D9D5BE3-A039-CAC5-8372-2C2B2D0273C5}"/>
                </a:ext>
              </a:extLst>
            </p:cNvPr>
            <p:cNvSpPr/>
            <p:nvPr/>
          </p:nvSpPr>
          <p:spPr>
            <a:xfrm>
              <a:off x="6740682" y="2441086"/>
              <a:ext cx="149784" cy="171860"/>
            </a:xfrm>
            <a:custGeom>
              <a:avLst/>
              <a:gdLst>
                <a:gd name="connsiteX0" fmla="*/ 87952 w 5355055"/>
                <a:gd name="connsiteY0" fmla="*/ 7049298 h 7772373"/>
                <a:gd name="connsiteX1" fmla="*/ 165789 w 5355055"/>
                <a:gd name="connsiteY1" fmla="*/ 7087398 h 7772373"/>
                <a:gd name="connsiteX2" fmla="*/ 210239 w 5355055"/>
                <a:gd name="connsiteY2" fmla="*/ 7157250 h 7772373"/>
                <a:gd name="connsiteX3" fmla="*/ 483289 w 5355055"/>
                <a:gd name="connsiteY3" fmla="*/ 7055650 h 7772373"/>
                <a:gd name="connsiteX4" fmla="*/ 553139 w 5355055"/>
                <a:gd name="connsiteY4" fmla="*/ 7074698 h 7772373"/>
                <a:gd name="connsiteX5" fmla="*/ 686489 w 5355055"/>
                <a:gd name="connsiteY5" fmla="*/ 7188998 h 7772373"/>
                <a:gd name="connsiteX6" fmla="*/ 667439 w 5355055"/>
                <a:gd name="connsiteY6" fmla="*/ 7277898 h 7772373"/>
                <a:gd name="connsiteX7" fmla="*/ 794439 w 5355055"/>
                <a:gd name="connsiteY7" fmla="*/ 7544598 h 7772373"/>
                <a:gd name="connsiteX8" fmla="*/ 438839 w 5355055"/>
                <a:gd name="connsiteY8" fmla="*/ 7506498 h 7772373"/>
                <a:gd name="connsiteX9" fmla="*/ 527739 w 5355055"/>
                <a:gd name="connsiteY9" fmla="*/ 7677946 h 7772373"/>
                <a:gd name="connsiteX10" fmla="*/ 413439 w 5355055"/>
                <a:gd name="connsiteY10" fmla="*/ 7747798 h 7772373"/>
                <a:gd name="connsiteX11" fmla="*/ 324539 w 5355055"/>
                <a:gd name="connsiteY11" fmla="*/ 7652546 h 7772373"/>
                <a:gd name="connsiteX12" fmla="*/ 7039 w 5355055"/>
                <a:gd name="connsiteY12" fmla="*/ 7652546 h 7772373"/>
                <a:gd name="connsiteX13" fmla="*/ 102289 w 5355055"/>
                <a:gd name="connsiteY13" fmla="*/ 7462050 h 7772373"/>
                <a:gd name="connsiteX14" fmla="*/ 76889 w 5355055"/>
                <a:gd name="connsiteY14" fmla="*/ 7379498 h 7772373"/>
                <a:gd name="connsiteX15" fmla="*/ 83239 w 5355055"/>
                <a:gd name="connsiteY15" fmla="*/ 7214398 h 7772373"/>
                <a:gd name="connsiteX16" fmla="*/ 70539 w 5355055"/>
                <a:gd name="connsiteY16" fmla="*/ 7055650 h 7772373"/>
                <a:gd name="connsiteX17" fmla="*/ 87952 w 5355055"/>
                <a:gd name="connsiteY17" fmla="*/ 7049298 h 7772373"/>
                <a:gd name="connsiteX18" fmla="*/ 662279 w 5355055"/>
                <a:gd name="connsiteY18" fmla="*/ 6801250 h 7772373"/>
                <a:gd name="connsiteX19" fmla="*/ 718239 w 5355055"/>
                <a:gd name="connsiteY19" fmla="*/ 6814346 h 7772373"/>
                <a:gd name="connsiteX20" fmla="*/ 813489 w 5355055"/>
                <a:gd name="connsiteY20" fmla="*/ 6896898 h 7772373"/>
                <a:gd name="connsiteX21" fmla="*/ 832539 w 5355055"/>
                <a:gd name="connsiteY21" fmla="*/ 6985798 h 7772373"/>
                <a:gd name="connsiteX22" fmla="*/ 737289 w 5355055"/>
                <a:gd name="connsiteY22" fmla="*/ 7106450 h 7772373"/>
                <a:gd name="connsiteX23" fmla="*/ 635689 w 5355055"/>
                <a:gd name="connsiteY23" fmla="*/ 7017546 h 7772373"/>
                <a:gd name="connsiteX24" fmla="*/ 616639 w 5355055"/>
                <a:gd name="connsiteY24" fmla="*/ 6820698 h 7772373"/>
                <a:gd name="connsiteX25" fmla="*/ 662279 w 5355055"/>
                <a:gd name="connsiteY25" fmla="*/ 6801250 h 7772373"/>
                <a:gd name="connsiteX26" fmla="*/ 819839 w 5355055"/>
                <a:gd name="connsiteY26" fmla="*/ 6668298 h 7772373"/>
                <a:gd name="connsiteX27" fmla="*/ 934139 w 5355055"/>
                <a:gd name="connsiteY27" fmla="*/ 6731798 h 7772373"/>
                <a:gd name="connsiteX28" fmla="*/ 997639 w 5355055"/>
                <a:gd name="connsiteY28" fmla="*/ 6674650 h 7772373"/>
                <a:gd name="connsiteX29" fmla="*/ 1054789 w 5355055"/>
                <a:gd name="connsiteY29" fmla="*/ 6744498 h 7772373"/>
                <a:gd name="connsiteX30" fmla="*/ 965889 w 5355055"/>
                <a:gd name="connsiteY30" fmla="*/ 6877850 h 7772373"/>
                <a:gd name="connsiteX31" fmla="*/ 788089 w 5355055"/>
                <a:gd name="connsiteY31" fmla="*/ 6719098 h 7772373"/>
                <a:gd name="connsiteX32" fmla="*/ 819839 w 5355055"/>
                <a:gd name="connsiteY32" fmla="*/ 6668298 h 7772373"/>
                <a:gd name="connsiteX33" fmla="*/ 1464662 w 5355055"/>
                <a:gd name="connsiteY33" fmla="*/ 5795918 h 7772373"/>
                <a:gd name="connsiteX34" fmla="*/ 1511989 w 5355055"/>
                <a:gd name="connsiteY34" fmla="*/ 5899946 h 7772373"/>
                <a:gd name="connsiteX35" fmla="*/ 1423089 w 5355055"/>
                <a:gd name="connsiteY35" fmla="*/ 6261898 h 7772373"/>
                <a:gd name="connsiteX36" fmla="*/ 1651689 w 5355055"/>
                <a:gd name="connsiteY36" fmla="*/ 6223798 h 7772373"/>
                <a:gd name="connsiteX37" fmla="*/ 1651689 w 5355055"/>
                <a:gd name="connsiteY37" fmla="*/ 6325398 h 7772373"/>
                <a:gd name="connsiteX38" fmla="*/ 1454839 w 5355055"/>
                <a:gd name="connsiteY38" fmla="*/ 6465098 h 7772373"/>
                <a:gd name="connsiteX39" fmla="*/ 1327839 w 5355055"/>
                <a:gd name="connsiteY39" fmla="*/ 6769898 h 7772373"/>
                <a:gd name="connsiteX40" fmla="*/ 1289739 w 5355055"/>
                <a:gd name="connsiteY40" fmla="*/ 6522250 h 7772373"/>
                <a:gd name="connsiteX41" fmla="*/ 1150039 w 5355055"/>
                <a:gd name="connsiteY41" fmla="*/ 6357146 h 7772373"/>
                <a:gd name="connsiteX42" fmla="*/ 1251639 w 5355055"/>
                <a:gd name="connsiteY42" fmla="*/ 6312698 h 7772373"/>
                <a:gd name="connsiteX43" fmla="*/ 1302439 w 5355055"/>
                <a:gd name="connsiteY43" fmla="*/ 6147598 h 7772373"/>
                <a:gd name="connsiteX44" fmla="*/ 1359589 w 5355055"/>
                <a:gd name="connsiteY44" fmla="*/ 6084098 h 7772373"/>
                <a:gd name="connsiteX45" fmla="*/ 1442139 w 5355055"/>
                <a:gd name="connsiteY45" fmla="*/ 5804698 h 7772373"/>
                <a:gd name="connsiteX46" fmla="*/ 1464662 w 5355055"/>
                <a:gd name="connsiteY46" fmla="*/ 5795918 h 7772373"/>
                <a:gd name="connsiteX47" fmla="*/ 1531039 w 5355055"/>
                <a:gd name="connsiteY47" fmla="*/ 5112546 h 7772373"/>
                <a:gd name="connsiteX48" fmla="*/ 1588189 w 5355055"/>
                <a:gd name="connsiteY48" fmla="*/ 5233198 h 7772373"/>
                <a:gd name="connsiteX49" fmla="*/ 1480239 w 5355055"/>
                <a:gd name="connsiteY49" fmla="*/ 5328450 h 7772373"/>
                <a:gd name="connsiteX50" fmla="*/ 1404039 w 5355055"/>
                <a:gd name="connsiteY50" fmla="*/ 5233198 h 7772373"/>
                <a:gd name="connsiteX51" fmla="*/ 1531039 w 5355055"/>
                <a:gd name="connsiteY51" fmla="*/ 5112546 h 7772373"/>
                <a:gd name="connsiteX52" fmla="*/ 2719642 w 5355055"/>
                <a:gd name="connsiteY52" fmla="*/ 4853730 h 7772373"/>
                <a:gd name="connsiteX53" fmla="*/ 2731189 w 5355055"/>
                <a:gd name="connsiteY53" fmla="*/ 4864898 h 7772373"/>
                <a:gd name="connsiteX54" fmla="*/ 2674039 w 5355055"/>
                <a:gd name="connsiteY54" fmla="*/ 5239546 h 7772373"/>
                <a:gd name="connsiteX55" fmla="*/ 2312089 w 5355055"/>
                <a:gd name="connsiteY55" fmla="*/ 5588798 h 7772373"/>
                <a:gd name="connsiteX56" fmla="*/ 2337489 w 5355055"/>
                <a:gd name="connsiteY56" fmla="*/ 5341146 h 7772373"/>
                <a:gd name="connsiteX57" fmla="*/ 2394639 w 5355055"/>
                <a:gd name="connsiteY57" fmla="*/ 5239546 h 7772373"/>
                <a:gd name="connsiteX58" fmla="*/ 2439089 w 5355055"/>
                <a:gd name="connsiteY58" fmla="*/ 5144298 h 7772373"/>
                <a:gd name="connsiteX59" fmla="*/ 2458139 w 5355055"/>
                <a:gd name="connsiteY59" fmla="*/ 4972850 h 7772373"/>
                <a:gd name="connsiteX60" fmla="*/ 2553389 w 5355055"/>
                <a:gd name="connsiteY60" fmla="*/ 4947450 h 7772373"/>
                <a:gd name="connsiteX61" fmla="*/ 2719642 w 5355055"/>
                <a:gd name="connsiteY61" fmla="*/ 4853730 h 7772373"/>
                <a:gd name="connsiteX62" fmla="*/ 3046334 w 5355055"/>
                <a:gd name="connsiteY62" fmla="*/ 4831298 h 7772373"/>
                <a:gd name="connsiteX63" fmla="*/ 3467792 w 5355055"/>
                <a:gd name="connsiteY63" fmla="*/ 4928398 h 7772373"/>
                <a:gd name="connsiteX64" fmla="*/ 3540172 w 5355055"/>
                <a:gd name="connsiteY64" fmla="*/ 4978958 h 7772373"/>
                <a:gd name="connsiteX65" fmla="*/ 3540326 w 5355055"/>
                <a:gd name="connsiteY65" fmla="*/ 4979186 h 7772373"/>
                <a:gd name="connsiteX66" fmla="*/ 3504203 w 5355055"/>
                <a:gd name="connsiteY66" fmla="*/ 5034706 h 7772373"/>
                <a:gd name="connsiteX67" fmla="*/ 3436040 w 5355055"/>
                <a:gd name="connsiteY67" fmla="*/ 5182398 h 7772373"/>
                <a:gd name="connsiteX68" fmla="*/ 3626540 w 5355055"/>
                <a:gd name="connsiteY68" fmla="*/ 5385598 h 7772373"/>
                <a:gd name="connsiteX69" fmla="*/ 3645590 w 5355055"/>
                <a:gd name="connsiteY69" fmla="*/ 5550698 h 7772373"/>
                <a:gd name="connsiteX70" fmla="*/ 4007540 w 5355055"/>
                <a:gd name="connsiteY70" fmla="*/ 5601498 h 7772373"/>
                <a:gd name="connsiteX71" fmla="*/ 4077390 w 5355055"/>
                <a:gd name="connsiteY71" fmla="*/ 5760250 h 7772373"/>
                <a:gd name="connsiteX72" fmla="*/ 3969440 w 5355055"/>
                <a:gd name="connsiteY72" fmla="*/ 5855498 h 7772373"/>
                <a:gd name="connsiteX73" fmla="*/ 4223440 w 5355055"/>
                <a:gd name="connsiteY73" fmla="*/ 6153946 h 7772373"/>
                <a:gd name="connsiteX74" fmla="*/ 4509190 w 5355055"/>
                <a:gd name="connsiteY74" fmla="*/ 6331746 h 7772373"/>
                <a:gd name="connsiteX75" fmla="*/ 4793750 w 5355055"/>
                <a:gd name="connsiteY75" fmla="*/ 6380562 h 7772373"/>
                <a:gd name="connsiteX76" fmla="*/ 4904356 w 5355055"/>
                <a:gd name="connsiteY76" fmla="*/ 6400190 h 7772373"/>
                <a:gd name="connsiteX77" fmla="*/ 4902051 w 5355055"/>
                <a:gd name="connsiteY77" fmla="*/ 6433438 h 7772373"/>
                <a:gd name="connsiteX78" fmla="*/ 4728768 w 5355055"/>
                <a:gd name="connsiteY78" fmla="*/ 6628194 h 7772373"/>
                <a:gd name="connsiteX79" fmla="*/ 4825021 w 5355055"/>
                <a:gd name="connsiteY79" fmla="*/ 6740486 h 7772373"/>
                <a:gd name="connsiteX80" fmla="*/ 5162239 w 5355055"/>
                <a:gd name="connsiteY80" fmla="*/ 6696038 h 7772373"/>
                <a:gd name="connsiteX81" fmla="*/ 5354410 w 5355055"/>
                <a:gd name="connsiteY81" fmla="*/ 6981118 h 7772373"/>
                <a:gd name="connsiteX82" fmla="*/ 5210031 w 5355055"/>
                <a:gd name="connsiteY82" fmla="*/ 7334046 h 7772373"/>
                <a:gd name="connsiteX83" fmla="*/ 4841063 w 5355055"/>
                <a:gd name="connsiteY83" fmla="*/ 7622802 h 7772373"/>
                <a:gd name="connsiteX84" fmla="*/ 4568347 w 5355055"/>
                <a:gd name="connsiteY84" fmla="*/ 7366130 h 7772373"/>
                <a:gd name="connsiteX85" fmla="*/ 4792937 w 5355055"/>
                <a:gd name="connsiteY85" fmla="*/ 7141538 h 7772373"/>
                <a:gd name="connsiteX86" fmla="*/ 4632516 w 5355055"/>
                <a:gd name="connsiteY86" fmla="*/ 7013202 h 7772373"/>
                <a:gd name="connsiteX87" fmla="*/ 4099784 w 5355055"/>
                <a:gd name="connsiteY87" fmla="*/ 7141206 h 7772373"/>
                <a:gd name="connsiteX88" fmla="*/ 3507229 w 5355055"/>
                <a:gd name="connsiteY88" fmla="*/ 7772194 h 7772373"/>
                <a:gd name="connsiteX89" fmla="*/ 3637905 w 5355055"/>
                <a:gd name="connsiteY89" fmla="*/ 7205710 h 7772373"/>
                <a:gd name="connsiteX90" fmla="*/ 3301021 w 5355055"/>
                <a:gd name="connsiteY90" fmla="*/ 6965078 h 7772373"/>
                <a:gd name="connsiteX91" fmla="*/ 3124558 w 5355055"/>
                <a:gd name="connsiteY91" fmla="*/ 6483814 h 7772373"/>
                <a:gd name="connsiteX92" fmla="*/ 3220810 w 5355055"/>
                <a:gd name="connsiteY92" fmla="*/ 5954426 h 7772373"/>
                <a:gd name="connsiteX93" fmla="*/ 3349147 w 5355055"/>
                <a:gd name="connsiteY93" fmla="*/ 5970466 h 7772373"/>
                <a:gd name="connsiteX94" fmla="*/ 3461442 w 5355055"/>
                <a:gd name="connsiteY94" fmla="*/ 6162970 h 7772373"/>
                <a:gd name="connsiteX95" fmla="*/ 3557695 w 5355055"/>
                <a:gd name="connsiteY95" fmla="*/ 6259226 h 7772373"/>
                <a:gd name="connsiteX96" fmla="*/ 3557695 w 5355055"/>
                <a:gd name="connsiteY96" fmla="*/ 6692362 h 7772373"/>
                <a:gd name="connsiteX97" fmla="*/ 3686031 w 5355055"/>
                <a:gd name="connsiteY97" fmla="*/ 6804658 h 7772373"/>
                <a:gd name="connsiteX98" fmla="*/ 3846453 w 5355055"/>
                <a:gd name="connsiteY98" fmla="*/ 6708402 h 7772373"/>
                <a:gd name="connsiteX99" fmla="*/ 4087084 w 5355055"/>
                <a:gd name="connsiteY99" fmla="*/ 6724446 h 7772373"/>
                <a:gd name="connsiteX100" fmla="*/ 3990831 w 5355055"/>
                <a:gd name="connsiteY100" fmla="*/ 6259226 h 7772373"/>
                <a:gd name="connsiteX101" fmla="*/ 3669989 w 5355055"/>
                <a:gd name="connsiteY101" fmla="*/ 5986510 h 7772373"/>
                <a:gd name="connsiteX102" fmla="*/ 3589779 w 5355055"/>
                <a:gd name="connsiteY102" fmla="*/ 5777962 h 7772373"/>
                <a:gd name="connsiteX103" fmla="*/ 2884595 w 5355055"/>
                <a:gd name="connsiteY103" fmla="*/ 5405650 h 7772373"/>
                <a:gd name="connsiteX104" fmla="*/ 2941076 w 5355055"/>
                <a:gd name="connsiteY104" fmla="*/ 4860218 h 7772373"/>
                <a:gd name="connsiteX105" fmla="*/ 3046334 w 5355055"/>
                <a:gd name="connsiteY105" fmla="*/ 4831298 h 7772373"/>
                <a:gd name="connsiteX106" fmla="*/ 3338656 w 5355055"/>
                <a:gd name="connsiteY106" fmla="*/ 3064378 h 7772373"/>
                <a:gd name="connsiteX107" fmla="*/ 3480489 w 5355055"/>
                <a:gd name="connsiteY107" fmla="*/ 3112298 h 7772373"/>
                <a:gd name="connsiteX108" fmla="*/ 3480489 w 5355055"/>
                <a:gd name="connsiteY108" fmla="*/ 3264698 h 7772373"/>
                <a:gd name="connsiteX109" fmla="*/ 3607489 w 5355055"/>
                <a:gd name="connsiteY109" fmla="*/ 3442498 h 7772373"/>
                <a:gd name="connsiteX110" fmla="*/ 3226489 w 5355055"/>
                <a:gd name="connsiteY110" fmla="*/ 3594898 h 7772373"/>
                <a:gd name="connsiteX111" fmla="*/ 3226489 w 5355055"/>
                <a:gd name="connsiteY111" fmla="*/ 3385346 h 7772373"/>
                <a:gd name="connsiteX112" fmla="*/ 3150289 w 5355055"/>
                <a:gd name="connsiteY112" fmla="*/ 3194850 h 7772373"/>
                <a:gd name="connsiteX113" fmla="*/ 3289989 w 5355055"/>
                <a:gd name="connsiteY113" fmla="*/ 3067850 h 7772373"/>
                <a:gd name="connsiteX114" fmla="*/ 3338656 w 5355055"/>
                <a:gd name="connsiteY114" fmla="*/ 3064378 h 7772373"/>
                <a:gd name="connsiteX115" fmla="*/ 2547039 w 5355055"/>
                <a:gd name="connsiteY115" fmla="*/ 798 h 7772373"/>
                <a:gd name="connsiteX116" fmla="*/ 2489889 w 5355055"/>
                <a:gd name="connsiteY116" fmla="*/ 534198 h 7772373"/>
                <a:gd name="connsiteX117" fmla="*/ 2223189 w 5355055"/>
                <a:gd name="connsiteY117" fmla="*/ 934248 h 7772373"/>
                <a:gd name="connsiteX118" fmla="*/ 2280339 w 5355055"/>
                <a:gd name="connsiteY118" fmla="*/ 1296198 h 7772373"/>
                <a:gd name="connsiteX119" fmla="*/ 2204139 w 5355055"/>
                <a:gd name="connsiteY119" fmla="*/ 1448598 h 7772373"/>
                <a:gd name="connsiteX120" fmla="*/ 1899339 w 5355055"/>
                <a:gd name="connsiteY120" fmla="*/ 2191546 h 7772373"/>
                <a:gd name="connsiteX121" fmla="*/ 1708839 w 5355055"/>
                <a:gd name="connsiteY121" fmla="*/ 2191546 h 7772373"/>
                <a:gd name="connsiteX122" fmla="*/ 1708839 w 5355055"/>
                <a:gd name="connsiteY122" fmla="*/ 1467650 h 7772373"/>
                <a:gd name="connsiteX123" fmla="*/ 2146989 w 5355055"/>
                <a:gd name="connsiteY123" fmla="*/ 1372398 h 7772373"/>
                <a:gd name="connsiteX124" fmla="*/ 1994589 w 5355055"/>
                <a:gd name="connsiteY124" fmla="*/ 991398 h 7772373"/>
                <a:gd name="connsiteX125" fmla="*/ 2108889 w 5355055"/>
                <a:gd name="connsiteY125" fmla="*/ 667548 h 7772373"/>
                <a:gd name="connsiteX126" fmla="*/ 2051739 w 5355055"/>
                <a:gd name="connsiteY126" fmla="*/ 419898 h 7772373"/>
                <a:gd name="connsiteX127" fmla="*/ 2547039 w 5355055"/>
                <a:gd name="connsiteY127" fmla="*/ 798 h 777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5355055" h="7772373">
                  <a:moveTo>
                    <a:pt x="87952" y="7049298"/>
                  </a:moveTo>
                  <a:cubicBezTo>
                    <a:pt x="111218" y="7051282"/>
                    <a:pt x="148327" y="7074698"/>
                    <a:pt x="165789" y="7087398"/>
                  </a:cubicBezTo>
                  <a:cubicBezTo>
                    <a:pt x="189072" y="7104330"/>
                    <a:pt x="157322" y="7162538"/>
                    <a:pt x="210239" y="7157250"/>
                  </a:cubicBezTo>
                  <a:cubicBezTo>
                    <a:pt x="263156" y="7151954"/>
                    <a:pt x="426139" y="7069406"/>
                    <a:pt x="483289" y="7055650"/>
                  </a:cubicBezTo>
                  <a:cubicBezTo>
                    <a:pt x="540439" y="7041890"/>
                    <a:pt x="522447" y="7051414"/>
                    <a:pt x="553139" y="7074698"/>
                  </a:cubicBezTo>
                  <a:cubicBezTo>
                    <a:pt x="583831" y="7097982"/>
                    <a:pt x="667439" y="7155130"/>
                    <a:pt x="686489" y="7188998"/>
                  </a:cubicBezTo>
                  <a:cubicBezTo>
                    <a:pt x="705539" y="7222866"/>
                    <a:pt x="649447" y="7218630"/>
                    <a:pt x="667439" y="7277898"/>
                  </a:cubicBezTo>
                  <a:cubicBezTo>
                    <a:pt x="685431" y="7337166"/>
                    <a:pt x="832539" y="7506498"/>
                    <a:pt x="794439" y="7544598"/>
                  </a:cubicBezTo>
                  <a:cubicBezTo>
                    <a:pt x="756339" y="7582698"/>
                    <a:pt x="483289" y="7484274"/>
                    <a:pt x="438839" y="7506498"/>
                  </a:cubicBezTo>
                  <a:cubicBezTo>
                    <a:pt x="394389" y="7528722"/>
                    <a:pt x="531972" y="7637730"/>
                    <a:pt x="527739" y="7677946"/>
                  </a:cubicBezTo>
                  <a:cubicBezTo>
                    <a:pt x="523506" y="7718166"/>
                    <a:pt x="447306" y="7752030"/>
                    <a:pt x="413439" y="7747798"/>
                  </a:cubicBezTo>
                  <a:cubicBezTo>
                    <a:pt x="379572" y="7743566"/>
                    <a:pt x="392272" y="7668422"/>
                    <a:pt x="324539" y="7652546"/>
                  </a:cubicBezTo>
                  <a:cubicBezTo>
                    <a:pt x="256806" y="7636674"/>
                    <a:pt x="44081" y="7684298"/>
                    <a:pt x="7039" y="7652546"/>
                  </a:cubicBezTo>
                  <a:cubicBezTo>
                    <a:pt x="-30003" y="7620798"/>
                    <a:pt x="90647" y="7507554"/>
                    <a:pt x="102289" y="7462050"/>
                  </a:cubicBezTo>
                  <a:cubicBezTo>
                    <a:pt x="113931" y="7416538"/>
                    <a:pt x="80064" y="7420774"/>
                    <a:pt x="76889" y="7379498"/>
                  </a:cubicBezTo>
                  <a:cubicBezTo>
                    <a:pt x="73714" y="7338222"/>
                    <a:pt x="84297" y="7268374"/>
                    <a:pt x="83239" y="7214398"/>
                  </a:cubicBezTo>
                  <a:cubicBezTo>
                    <a:pt x="82181" y="7160422"/>
                    <a:pt x="56781" y="7076814"/>
                    <a:pt x="70539" y="7055650"/>
                  </a:cubicBezTo>
                  <a:cubicBezTo>
                    <a:pt x="73978" y="7050358"/>
                    <a:pt x="80196" y="7048638"/>
                    <a:pt x="87952" y="7049298"/>
                  </a:cubicBezTo>
                  <a:close/>
                  <a:moveTo>
                    <a:pt x="662279" y="6801250"/>
                  </a:moveTo>
                  <a:cubicBezTo>
                    <a:pt x="682520" y="6802706"/>
                    <a:pt x="704480" y="6809582"/>
                    <a:pt x="718239" y="6814346"/>
                  </a:cubicBezTo>
                  <a:cubicBezTo>
                    <a:pt x="745756" y="6823874"/>
                    <a:pt x="794439" y="6868322"/>
                    <a:pt x="813489" y="6896898"/>
                  </a:cubicBezTo>
                  <a:cubicBezTo>
                    <a:pt x="832539" y="6925474"/>
                    <a:pt x="845239" y="6950874"/>
                    <a:pt x="832539" y="6985798"/>
                  </a:cubicBezTo>
                  <a:cubicBezTo>
                    <a:pt x="819839" y="7020722"/>
                    <a:pt x="770097" y="7101154"/>
                    <a:pt x="737289" y="7106450"/>
                  </a:cubicBezTo>
                  <a:cubicBezTo>
                    <a:pt x="704481" y="7111738"/>
                    <a:pt x="655797" y="7065174"/>
                    <a:pt x="635689" y="7017546"/>
                  </a:cubicBezTo>
                  <a:cubicBezTo>
                    <a:pt x="615581" y="6969922"/>
                    <a:pt x="602881" y="6854566"/>
                    <a:pt x="616639" y="6820698"/>
                  </a:cubicBezTo>
                  <a:cubicBezTo>
                    <a:pt x="623518" y="6803766"/>
                    <a:pt x="642039" y="6799794"/>
                    <a:pt x="662279" y="6801250"/>
                  </a:cubicBezTo>
                  <a:close/>
                  <a:moveTo>
                    <a:pt x="819839" y="6668298"/>
                  </a:moveTo>
                  <a:cubicBezTo>
                    <a:pt x="844181" y="6670414"/>
                    <a:pt x="904506" y="6730738"/>
                    <a:pt x="934139" y="6731798"/>
                  </a:cubicBezTo>
                  <a:cubicBezTo>
                    <a:pt x="963772" y="6732858"/>
                    <a:pt x="977531" y="6672530"/>
                    <a:pt x="997639" y="6674650"/>
                  </a:cubicBezTo>
                  <a:cubicBezTo>
                    <a:pt x="1017747" y="6676766"/>
                    <a:pt x="1063256" y="6713806"/>
                    <a:pt x="1054789" y="6744498"/>
                  </a:cubicBezTo>
                  <a:cubicBezTo>
                    <a:pt x="1046322" y="6775190"/>
                    <a:pt x="1010339" y="6882082"/>
                    <a:pt x="965889" y="6877850"/>
                  </a:cubicBezTo>
                  <a:cubicBezTo>
                    <a:pt x="921439" y="6873614"/>
                    <a:pt x="812431" y="6754022"/>
                    <a:pt x="788089" y="6719098"/>
                  </a:cubicBezTo>
                  <a:cubicBezTo>
                    <a:pt x="763747" y="6684174"/>
                    <a:pt x="795497" y="6666182"/>
                    <a:pt x="819839" y="6668298"/>
                  </a:cubicBezTo>
                  <a:close/>
                  <a:moveTo>
                    <a:pt x="1464662" y="5795918"/>
                  </a:moveTo>
                  <a:cubicBezTo>
                    <a:pt x="1489367" y="5800530"/>
                    <a:pt x="1516752" y="5842794"/>
                    <a:pt x="1511989" y="5899946"/>
                  </a:cubicBezTo>
                  <a:cubicBezTo>
                    <a:pt x="1505639" y="5976146"/>
                    <a:pt x="1399806" y="6207922"/>
                    <a:pt x="1423089" y="6261898"/>
                  </a:cubicBezTo>
                  <a:cubicBezTo>
                    <a:pt x="1446372" y="6315874"/>
                    <a:pt x="1613589" y="6213214"/>
                    <a:pt x="1651689" y="6223798"/>
                  </a:cubicBezTo>
                  <a:cubicBezTo>
                    <a:pt x="1689789" y="6234382"/>
                    <a:pt x="1684497" y="6285182"/>
                    <a:pt x="1651689" y="6325398"/>
                  </a:cubicBezTo>
                  <a:cubicBezTo>
                    <a:pt x="1618881" y="6365614"/>
                    <a:pt x="1508814" y="6391014"/>
                    <a:pt x="1454839" y="6465098"/>
                  </a:cubicBezTo>
                  <a:cubicBezTo>
                    <a:pt x="1400864" y="6539182"/>
                    <a:pt x="1355356" y="6760374"/>
                    <a:pt x="1327839" y="6769898"/>
                  </a:cubicBezTo>
                  <a:cubicBezTo>
                    <a:pt x="1300322" y="6779422"/>
                    <a:pt x="1319372" y="6591042"/>
                    <a:pt x="1289739" y="6522250"/>
                  </a:cubicBezTo>
                  <a:cubicBezTo>
                    <a:pt x="1260106" y="6453458"/>
                    <a:pt x="1156389" y="6392074"/>
                    <a:pt x="1150039" y="6357146"/>
                  </a:cubicBezTo>
                  <a:cubicBezTo>
                    <a:pt x="1143689" y="6322222"/>
                    <a:pt x="1226239" y="6347622"/>
                    <a:pt x="1251639" y="6312698"/>
                  </a:cubicBezTo>
                  <a:cubicBezTo>
                    <a:pt x="1277039" y="6277774"/>
                    <a:pt x="1284447" y="6185698"/>
                    <a:pt x="1302439" y="6147598"/>
                  </a:cubicBezTo>
                  <a:cubicBezTo>
                    <a:pt x="1320431" y="6109498"/>
                    <a:pt x="1336306" y="6141250"/>
                    <a:pt x="1359589" y="6084098"/>
                  </a:cubicBezTo>
                  <a:cubicBezTo>
                    <a:pt x="1382872" y="6026946"/>
                    <a:pt x="1416739" y="5835390"/>
                    <a:pt x="1442139" y="5804698"/>
                  </a:cubicBezTo>
                  <a:cubicBezTo>
                    <a:pt x="1448489" y="5797026"/>
                    <a:pt x="1456427" y="5794378"/>
                    <a:pt x="1464662" y="5795918"/>
                  </a:cubicBezTo>
                  <a:close/>
                  <a:moveTo>
                    <a:pt x="1531039" y="5112546"/>
                  </a:moveTo>
                  <a:cubicBezTo>
                    <a:pt x="1561731" y="5112546"/>
                    <a:pt x="1600889" y="5201450"/>
                    <a:pt x="1588189" y="5233198"/>
                  </a:cubicBezTo>
                  <a:cubicBezTo>
                    <a:pt x="1575489" y="5264946"/>
                    <a:pt x="1510931" y="5328450"/>
                    <a:pt x="1480239" y="5328450"/>
                  </a:cubicBezTo>
                  <a:cubicBezTo>
                    <a:pt x="1449547" y="5328450"/>
                    <a:pt x="1395572" y="5269182"/>
                    <a:pt x="1404039" y="5233198"/>
                  </a:cubicBezTo>
                  <a:cubicBezTo>
                    <a:pt x="1412506" y="5197214"/>
                    <a:pt x="1500347" y="5112546"/>
                    <a:pt x="1531039" y="5112546"/>
                  </a:cubicBezTo>
                  <a:close/>
                  <a:moveTo>
                    <a:pt x="2719642" y="4853730"/>
                  </a:moveTo>
                  <a:cubicBezTo>
                    <a:pt x="2724723" y="4855258"/>
                    <a:pt x="2728676" y="4858814"/>
                    <a:pt x="2731189" y="4864898"/>
                  </a:cubicBezTo>
                  <a:cubicBezTo>
                    <a:pt x="2751297" y="4913582"/>
                    <a:pt x="2748122" y="5115722"/>
                    <a:pt x="2674039" y="5239546"/>
                  </a:cubicBezTo>
                  <a:cubicBezTo>
                    <a:pt x="2599956" y="5363374"/>
                    <a:pt x="2368181" y="5571866"/>
                    <a:pt x="2312089" y="5588798"/>
                  </a:cubicBezTo>
                  <a:cubicBezTo>
                    <a:pt x="2255997" y="5605730"/>
                    <a:pt x="2323731" y="5399354"/>
                    <a:pt x="2337489" y="5341146"/>
                  </a:cubicBezTo>
                  <a:cubicBezTo>
                    <a:pt x="2351247" y="5282938"/>
                    <a:pt x="2377706" y="5272354"/>
                    <a:pt x="2394639" y="5239546"/>
                  </a:cubicBezTo>
                  <a:cubicBezTo>
                    <a:pt x="2411572" y="5206738"/>
                    <a:pt x="2428506" y="5188746"/>
                    <a:pt x="2439089" y="5144298"/>
                  </a:cubicBezTo>
                  <a:cubicBezTo>
                    <a:pt x="2449672" y="5099850"/>
                    <a:pt x="2439089" y="5005658"/>
                    <a:pt x="2458139" y="4972850"/>
                  </a:cubicBezTo>
                  <a:cubicBezTo>
                    <a:pt x="2477189" y="4940042"/>
                    <a:pt x="2507881" y="4965442"/>
                    <a:pt x="2553389" y="4947450"/>
                  </a:cubicBezTo>
                  <a:cubicBezTo>
                    <a:pt x="2593208" y="4931706"/>
                    <a:pt x="2684077" y="4843038"/>
                    <a:pt x="2719642" y="4853730"/>
                  </a:cubicBezTo>
                  <a:close/>
                  <a:moveTo>
                    <a:pt x="3046334" y="4831298"/>
                  </a:moveTo>
                  <a:cubicBezTo>
                    <a:pt x="3178062" y="4829262"/>
                    <a:pt x="3371539" y="4896314"/>
                    <a:pt x="3467792" y="4928398"/>
                  </a:cubicBezTo>
                  <a:cubicBezTo>
                    <a:pt x="3499876" y="4939094"/>
                    <a:pt x="3522731" y="4957670"/>
                    <a:pt x="3540172" y="4978958"/>
                  </a:cubicBezTo>
                  <a:lnTo>
                    <a:pt x="3540326" y="4979186"/>
                  </a:lnTo>
                  <a:lnTo>
                    <a:pt x="3504203" y="5034706"/>
                  </a:lnTo>
                  <a:cubicBezTo>
                    <a:pt x="3465855" y="5090970"/>
                    <a:pt x="3429293" y="5142710"/>
                    <a:pt x="3436040" y="5182398"/>
                  </a:cubicBezTo>
                  <a:cubicBezTo>
                    <a:pt x="3454032" y="5288230"/>
                    <a:pt x="3591615" y="5324214"/>
                    <a:pt x="3626540" y="5385598"/>
                  </a:cubicBezTo>
                  <a:cubicBezTo>
                    <a:pt x="3661465" y="5446982"/>
                    <a:pt x="3582090" y="5514714"/>
                    <a:pt x="3645590" y="5550698"/>
                  </a:cubicBezTo>
                  <a:cubicBezTo>
                    <a:pt x="3709090" y="5586682"/>
                    <a:pt x="3935573" y="5566574"/>
                    <a:pt x="4007540" y="5601498"/>
                  </a:cubicBezTo>
                  <a:cubicBezTo>
                    <a:pt x="4079507" y="5636422"/>
                    <a:pt x="4083740" y="5717914"/>
                    <a:pt x="4077390" y="5760250"/>
                  </a:cubicBezTo>
                  <a:cubicBezTo>
                    <a:pt x="4071040" y="5802582"/>
                    <a:pt x="3945098" y="5789882"/>
                    <a:pt x="3969440" y="5855498"/>
                  </a:cubicBezTo>
                  <a:cubicBezTo>
                    <a:pt x="3993782" y="5921114"/>
                    <a:pt x="4133482" y="6074574"/>
                    <a:pt x="4223440" y="6153946"/>
                  </a:cubicBezTo>
                  <a:cubicBezTo>
                    <a:pt x="4313398" y="6233322"/>
                    <a:pt x="4361023" y="6279890"/>
                    <a:pt x="4509190" y="6331746"/>
                  </a:cubicBezTo>
                  <a:cubicBezTo>
                    <a:pt x="4583274" y="6357674"/>
                    <a:pt x="4685667" y="6366142"/>
                    <a:pt x="4793750" y="6380562"/>
                  </a:cubicBezTo>
                  <a:lnTo>
                    <a:pt x="4904356" y="6400190"/>
                  </a:lnTo>
                  <a:lnTo>
                    <a:pt x="4902051" y="6433438"/>
                  </a:lnTo>
                  <a:cubicBezTo>
                    <a:pt x="4877074" y="6532294"/>
                    <a:pt x="4740465" y="6576722"/>
                    <a:pt x="4728768" y="6628194"/>
                  </a:cubicBezTo>
                  <a:cubicBezTo>
                    <a:pt x="4715400" y="6687014"/>
                    <a:pt x="4752776" y="6729178"/>
                    <a:pt x="4825021" y="6740486"/>
                  </a:cubicBezTo>
                  <a:cubicBezTo>
                    <a:pt x="4897266" y="6751794"/>
                    <a:pt x="5016858" y="6655930"/>
                    <a:pt x="5162239" y="6696038"/>
                  </a:cubicBezTo>
                  <a:cubicBezTo>
                    <a:pt x="5307620" y="6736142"/>
                    <a:pt x="5346445" y="6874786"/>
                    <a:pt x="5354410" y="6981118"/>
                  </a:cubicBezTo>
                  <a:cubicBezTo>
                    <a:pt x="5362375" y="7087454"/>
                    <a:pt x="5295589" y="7227098"/>
                    <a:pt x="5210031" y="7334046"/>
                  </a:cubicBezTo>
                  <a:cubicBezTo>
                    <a:pt x="5124473" y="7440994"/>
                    <a:pt x="4948010" y="7617458"/>
                    <a:pt x="4841063" y="7622802"/>
                  </a:cubicBezTo>
                  <a:cubicBezTo>
                    <a:pt x="4734116" y="7628150"/>
                    <a:pt x="4576368" y="7446342"/>
                    <a:pt x="4568347" y="7366130"/>
                  </a:cubicBezTo>
                  <a:cubicBezTo>
                    <a:pt x="4560326" y="7285922"/>
                    <a:pt x="4782242" y="7200362"/>
                    <a:pt x="4792937" y="7141538"/>
                  </a:cubicBezTo>
                  <a:cubicBezTo>
                    <a:pt x="4803632" y="7082718"/>
                    <a:pt x="4748041" y="7013258"/>
                    <a:pt x="4632516" y="7013202"/>
                  </a:cubicBezTo>
                  <a:cubicBezTo>
                    <a:pt x="4516991" y="7013146"/>
                    <a:pt x="4287332" y="7014706"/>
                    <a:pt x="4099784" y="7141206"/>
                  </a:cubicBezTo>
                  <a:cubicBezTo>
                    <a:pt x="3912236" y="7267706"/>
                    <a:pt x="3673109" y="7761446"/>
                    <a:pt x="3507229" y="7772194"/>
                  </a:cubicBezTo>
                  <a:cubicBezTo>
                    <a:pt x="3341349" y="7782946"/>
                    <a:pt x="3729423" y="7308478"/>
                    <a:pt x="3637905" y="7205710"/>
                  </a:cubicBezTo>
                  <a:cubicBezTo>
                    <a:pt x="3546387" y="7102938"/>
                    <a:pt x="3386579" y="7085394"/>
                    <a:pt x="3301021" y="6965078"/>
                  </a:cubicBezTo>
                  <a:cubicBezTo>
                    <a:pt x="3215463" y="6844762"/>
                    <a:pt x="3137926" y="6652258"/>
                    <a:pt x="3124558" y="6483814"/>
                  </a:cubicBezTo>
                  <a:cubicBezTo>
                    <a:pt x="3111190" y="6315370"/>
                    <a:pt x="3183379" y="6039982"/>
                    <a:pt x="3220810" y="5954426"/>
                  </a:cubicBezTo>
                  <a:cubicBezTo>
                    <a:pt x="3258241" y="5868866"/>
                    <a:pt x="3309042" y="5935706"/>
                    <a:pt x="3349147" y="5970466"/>
                  </a:cubicBezTo>
                  <a:cubicBezTo>
                    <a:pt x="3389252" y="6005226"/>
                    <a:pt x="3426684" y="6114846"/>
                    <a:pt x="3461442" y="6162970"/>
                  </a:cubicBezTo>
                  <a:cubicBezTo>
                    <a:pt x="3496200" y="6211098"/>
                    <a:pt x="3541653" y="6170994"/>
                    <a:pt x="3557695" y="6259226"/>
                  </a:cubicBezTo>
                  <a:cubicBezTo>
                    <a:pt x="3573737" y="6347458"/>
                    <a:pt x="3536306" y="6601458"/>
                    <a:pt x="3557695" y="6692362"/>
                  </a:cubicBezTo>
                  <a:cubicBezTo>
                    <a:pt x="3579084" y="6783266"/>
                    <a:pt x="3637905" y="6801982"/>
                    <a:pt x="3686031" y="6804658"/>
                  </a:cubicBezTo>
                  <a:cubicBezTo>
                    <a:pt x="3734157" y="6807330"/>
                    <a:pt x="3779611" y="6721770"/>
                    <a:pt x="3846453" y="6708402"/>
                  </a:cubicBezTo>
                  <a:cubicBezTo>
                    <a:pt x="3913295" y="6695034"/>
                    <a:pt x="4063021" y="6799306"/>
                    <a:pt x="4087084" y="6724446"/>
                  </a:cubicBezTo>
                  <a:cubicBezTo>
                    <a:pt x="4111147" y="6649582"/>
                    <a:pt x="4060347" y="6382214"/>
                    <a:pt x="3990831" y="6259226"/>
                  </a:cubicBezTo>
                  <a:cubicBezTo>
                    <a:pt x="3921315" y="6136234"/>
                    <a:pt x="3736831" y="6066722"/>
                    <a:pt x="3669989" y="5986510"/>
                  </a:cubicBezTo>
                  <a:cubicBezTo>
                    <a:pt x="3603147" y="5906298"/>
                    <a:pt x="3720678" y="5874770"/>
                    <a:pt x="3589779" y="5777962"/>
                  </a:cubicBezTo>
                  <a:cubicBezTo>
                    <a:pt x="3458880" y="5681150"/>
                    <a:pt x="2954612" y="5539558"/>
                    <a:pt x="2884595" y="5405650"/>
                  </a:cubicBezTo>
                  <a:cubicBezTo>
                    <a:pt x="2814578" y="5271746"/>
                    <a:pt x="2843877" y="4939762"/>
                    <a:pt x="2941076" y="4860218"/>
                  </a:cubicBezTo>
                  <a:cubicBezTo>
                    <a:pt x="2965376" y="4840334"/>
                    <a:pt x="3002424" y="4831978"/>
                    <a:pt x="3046334" y="4831298"/>
                  </a:cubicBezTo>
                  <a:close/>
                  <a:moveTo>
                    <a:pt x="3338656" y="3064378"/>
                  </a:moveTo>
                  <a:cubicBezTo>
                    <a:pt x="3392779" y="3067254"/>
                    <a:pt x="3457470" y="3087694"/>
                    <a:pt x="3480489" y="3112298"/>
                  </a:cubicBezTo>
                  <a:cubicBezTo>
                    <a:pt x="3511181" y="3145106"/>
                    <a:pt x="3459322" y="3209666"/>
                    <a:pt x="3480489" y="3264698"/>
                  </a:cubicBezTo>
                  <a:cubicBezTo>
                    <a:pt x="3501656" y="3319730"/>
                    <a:pt x="3649822" y="3387466"/>
                    <a:pt x="3607489" y="3442498"/>
                  </a:cubicBezTo>
                  <a:cubicBezTo>
                    <a:pt x="3565156" y="3497530"/>
                    <a:pt x="3289989" y="3604422"/>
                    <a:pt x="3226489" y="3594898"/>
                  </a:cubicBezTo>
                  <a:cubicBezTo>
                    <a:pt x="3162989" y="3585374"/>
                    <a:pt x="3239189" y="3452022"/>
                    <a:pt x="3226489" y="3385346"/>
                  </a:cubicBezTo>
                  <a:cubicBezTo>
                    <a:pt x="3213789" y="3318674"/>
                    <a:pt x="3139706" y="3247766"/>
                    <a:pt x="3150289" y="3194850"/>
                  </a:cubicBezTo>
                  <a:cubicBezTo>
                    <a:pt x="3160872" y="3141930"/>
                    <a:pt x="3234956" y="3081606"/>
                    <a:pt x="3289989" y="3067850"/>
                  </a:cubicBezTo>
                  <a:cubicBezTo>
                    <a:pt x="3303747" y="3064410"/>
                    <a:pt x="3320614" y="3063418"/>
                    <a:pt x="3338656" y="3064378"/>
                  </a:cubicBezTo>
                  <a:close/>
                  <a:moveTo>
                    <a:pt x="2547039" y="798"/>
                  </a:moveTo>
                  <a:cubicBezTo>
                    <a:pt x="2620064" y="19848"/>
                    <a:pt x="2540689" y="384974"/>
                    <a:pt x="2489889" y="534198"/>
                  </a:cubicBezTo>
                  <a:cubicBezTo>
                    <a:pt x="2439089" y="683422"/>
                    <a:pt x="2258114" y="807248"/>
                    <a:pt x="2223189" y="934248"/>
                  </a:cubicBezTo>
                  <a:cubicBezTo>
                    <a:pt x="2188264" y="1061248"/>
                    <a:pt x="2283514" y="1210474"/>
                    <a:pt x="2280339" y="1296198"/>
                  </a:cubicBezTo>
                  <a:cubicBezTo>
                    <a:pt x="2277164" y="1381922"/>
                    <a:pt x="2267639" y="1299374"/>
                    <a:pt x="2204139" y="1448598"/>
                  </a:cubicBezTo>
                  <a:cubicBezTo>
                    <a:pt x="2140639" y="1597822"/>
                    <a:pt x="1981889" y="2067722"/>
                    <a:pt x="1899339" y="2191546"/>
                  </a:cubicBezTo>
                  <a:cubicBezTo>
                    <a:pt x="1816789" y="2315374"/>
                    <a:pt x="1740589" y="2312198"/>
                    <a:pt x="1708839" y="2191546"/>
                  </a:cubicBezTo>
                  <a:cubicBezTo>
                    <a:pt x="1677089" y="2070898"/>
                    <a:pt x="1635814" y="1604174"/>
                    <a:pt x="1708839" y="1467650"/>
                  </a:cubicBezTo>
                  <a:cubicBezTo>
                    <a:pt x="1781864" y="1331122"/>
                    <a:pt x="2099364" y="1451774"/>
                    <a:pt x="2146989" y="1372398"/>
                  </a:cubicBezTo>
                  <a:cubicBezTo>
                    <a:pt x="2194614" y="1293022"/>
                    <a:pt x="2000939" y="1108874"/>
                    <a:pt x="1994589" y="991398"/>
                  </a:cubicBezTo>
                  <a:cubicBezTo>
                    <a:pt x="1988239" y="873922"/>
                    <a:pt x="2099364" y="762798"/>
                    <a:pt x="2108889" y="667548"/>
                  </a:cubicBezTo>
                  <a:cubicBezTo>
                    <a:pt x="2118414" y="572298"/>
                    <a:pt x="1978714" y="531022"/>
                    <a:pt x="2051739" y="419898"/>
                  </a:cubicBezTo>
                  <a:cubicBezTo>
                    <a:pt x="2124764" y="308774"/>
                    <a:pt x="2474014" y="-18252"/>
                    <a:pt x="2547039" y="798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25360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5FF8B3-AFE9-6FA9-CDD7-6988AA9BCD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2CB915EB-D3CB-99A9-655C-928C30891528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13A6346D-AA03-D440-7281-5CBAC890199A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A83A6917-61C9-2202-9F91-63CBECC4D8FF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7BC64EB1-4A89-5802-6843-0C8177C27F4A}"/>
                </a:ext>
              </a:extLst>
            </p:cNvPr>
            <p:cNvSpPr txBox="1"/>
            <p:nvPr/>
          </p:nvSpPr>
          <p:spPr>
            <a:xfrm>
              <a:off x="7273142" y="2943225"/>
              <a:ext cx="19896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Nagasaki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2A1BDFDE-236D-C75E-9D92-C3DCF34353E4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1C665841-A6BB-527F-ECE7-337FB09880A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B8E06B83-FD57-F12D-8DCB-96A0F386714C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E4E2AE88-3F0B-A683-C60F-2AEF19F88EE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C642004B-24C5-8B4C-DD3F-54B8CB0B786A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562455BA-B316-779F-F8D2-C6D89F9A8CF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81B8AFEE-A8FF-8B25-F552-85389E8D6DFB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9FCBFD72-CB45-E106-40D3-2C2094B9C9FE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B29EDA08-67FE-3F93-3B90-99EFD9CF9DB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37F74F7A-25B5-F498-AFF9-82F4AAFA314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EA63A1BF-53A7-5D26-0CA4-8899284C60C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12AA4DD5-B1B4-5189-AA05-C1A8AF83D429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9CD14D1F-967C-116A-81D7-5307EE9E79E2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AC743611-4B2E-FC8A-BA29-D470C52E550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0DD0992B-AA7D-2332-B393-9AB79D5CDD6D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B2946628-2543-917F-0C4B-72ECE4934794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3AD3B672-107B-076D-2809-3AD530A62F45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6A1D840C-ED36-794D-7152-F64F9A803D8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20DFB40C-0F05-3452-F1A6-B7034293F4C2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28AC8E44-458F-1158-3B43-FA4794A42C70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1B30A3AB-3DCE-5191-81D8-6255409CD511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7F2F0C75-1AE0-E527-BC28-EEE92762A92F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9A2B6F57-E321-BB5D-E904-02D1851A925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056B4E5B-F111-BD18-2D76-095B43CF49CC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C34A9621-050D-9885-5FC7-76198F4CB772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6A3D3A18-5882-0F8E-E550-8653F702F5A8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1A16F3CA-E349-0AF4-74CB-9D3C97B917E5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17282E8A-05CC-2078-9EAE-D65B31C7CCB6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14A2BCE0-8410-ED55-4258-C6DDB9AA25E5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8893B42E-7BA6-DED4-4D7E-4C4BB8C2FF0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EACD0BD0-F981-CD80-27F2-69561921C0D0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8A9FD4BA-D47E-93FD-811D-8251E951B991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CCAEB57E-86F7-965D-BFE4-A79AA64E35F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3D58D11D-E635-2E4C-5C56-031FAB744F1C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3F74B170-AF30-EB01-688E-02F0389903BC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DCB7515E-F716-13AC-9ED5-F3CFA6960BAE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CBB2D035-51ED-C390-8438-C063C108DE0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A27AD60E-F84F-DB0A-245B-79BD6CDCB69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B238CD05-504B-AF75-FA9D-654F2418A699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7FA22D50-DB7A-48EF-7E01-FD17E952E03F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ABDCD360-12BB-A90F-3B19-E242E33BED0A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35766D72-95E0-BCF4-885A-610395E0CCD9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3297DC26-0D92-A193-70E1-3AD15545C1DB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DC5C14E1-746B-BFDA-816B-E602324C626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168D288E-8F63-D090-5F9C-9AFD627A62E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8EC20EE4-28B4-CE21-EA84-6F6D939E8E1D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28F7B979-1E27-4F64-3E7C-E599B113305A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4CEF1DA6-38B2-D6B9-5340-E97797BD57A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393636FF-1D7A-CE88-3726-EB4A6C71FFD8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040CF085-E4CE-3F4E-D51B-79A989FB2653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長崎県の場所を示すイラスト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16" name="グループ化 2015">
            <a:extLst>
              <a:ext uri="{FF2B5EF4-FFF2-40B4-BE49-F238E27FC236}">
                <a16:creationId xmlns:a16="http://schemas.microsoft.com/office/drawing/2014/main" id="{D4096C2D-07F1-317B-58BE-A99FEC7B628B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2FFDE770-D128-BA6E-03A0-7FC520D99EB0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510B73BE-316B-8F5B-4955-E0B843E0A1BE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F915D1FB-55F2-2B65-A455-7A2E23C2B15F}"/>
                </a:ext>
              </a:extLst>
            </p:cNvPr>
            <p:cNvSpPr txBox="1"/>
            <p:nvPr/>
          </p:nvSpPr>
          <p:spPr>
            <a:xfrm>
              <a:off x="7273142" y="5800785"/>
              <a:ext cx="19896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Nagasaki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BC2610E-C322-20B3-354B-B2CA6F0F3C92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63720193-8367-945A-CBE9-210F070373E8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674D3CE3-E7F2-A764-65BC-207CA8DD8B4F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9DC442CD-BA03-91F6-6B0D-76228394A76E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F43B07C7-B99F-E301-F959-5ACF0B42D8A7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EA1330D8-E71F-C28F-B5FC-5DD2653CDB2B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1967ABB6-E1C9-142F-9D00-DF8FE637D463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EAF426F1-1613-D4F5-22F6-0C03EAE97132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E4ADF605-DA07-AC5B-C837-80D9FEE9888F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7F5FA7CE-A5A9-C3BA-5DDF-01812E054326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3549E985-E65E-8CDE-8B28-D786BDC187BD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1B7E6858-2F51-B95D-12F9-4F4A017CEC9A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5798C598-D0F1-F5F2-D8EF-C98F2271B8C3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7C9A3813-38FF-6AE7-F38E-8AD48D3B8C03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7E07E341-325E-EA8A-C921-5367BE5D568D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F121B446-45BD-ED68-30A0-CBB2C49CED2D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6AEF78D1-7044-1B09-D0E7-879423EC42BC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50CDBC06-95AF-6100-8579-FCD6264DA0EA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0CDC2624-1B5D-CB32-3488-5AC827FB2AC7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6E726A48-2FCE-142A-4DB5-A9D72877D539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DE202197-E5C3-4F73-BE47-BDBA7C14D8DC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9AA90D17-EE1F-A89C-DABB-62A5ADA194B4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9AF282F3-7E68-73CD-D2ED-E370794C8EDD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949245B5-9058-9703-4F88-DD9663B59B96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15FAA232-CDB0-50A4-06FD-9403320E3D48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1079E9ED-A0EB-40D9-1CA3-053AB142C636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1946DB20-B036-3C25-F0B3-53196025D465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C854490C-FB97-BA67-5A4A-18DF59784C60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3FDCB6D6-74F5-E614-0677-15683AAC7BA9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2459F6AF-46D1-D0B1-FB8F-E629A4273D84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63E99E48-A8F1-E3C6-7F2A-ED3921B69A29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34D661C5-F7AA-1316-F47A-A60797EC8A27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198A2667-4423-F864-66A8-E9C430ADAFB6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8FBB7A92-17EE-4F8E-072F-B7214DB0D4C2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A495C4BB-AF5E-4E41-4027-55779C3DC61B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94A08C77-783F-E0F7-31C3-8753C804C460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BEC50A0F-9A30-FF94-5612-5BC8E0F0863B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C7DE7C6A-5B6A-BD8D-F795-A313C8FB574C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5AACF5EF-A902-347E-B70E-E7E1D722CA82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ADCA13AE-2C21-C57A-93AD-5EC34CE2F6A8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9C083077-92EE-C9B7-D17B-A690D4C84952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E8480D97-4D6D-0456-38C7-FDE69EBE5D1A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EF5D8AB3-7CC7-2435-BC36-CE6D0A469166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6257AF65-2B17-D901-2D1C-5EEF564FC96E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6BEA04E8-4BBD-41DB-6CE7-70D71118481E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7709F08F-A284-7356-0CFF-D00AF9194E93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D8F2C168-2B55-64CA-7C76-64BE54C14ED6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724CDDAF-349F-E518-16B1-F19B244079DA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8089F155-033A-6BEC-8A8E-D606893A39C4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CE4E5C19-FD81-379C-FC33-99F28F9D3CF9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6687CA54-36CB-2BE3-14D5-7DD5A29849BC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DA2E40E9-E938-06AA-0EAC-20C788955E30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C960BF16-A1E8-70A8-9839-EEB76CDD83F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8C0606D1-7B63-C852-7B18-28E7FF17040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1DB21420-85C4-A764-8ACC-6CDB4F61A58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9BAACF60-7BE1-42D3-E2BA-01E567CE9881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2AF9605A-6DEB-19DB-817C-DBA4144FF276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F3DCFD0B-E571-5743-0362-71AED632A9A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87754DB6-964E-84A9-19EC-38116A5947FD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0BAF49E5-C67A-254E-7BD7-E306B4AC2BF0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ADCAC4E3-28B2-A8C2-FD1A-D2E7D8C605B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72B7BACC-3155-29E1-AFA9-370D9DBF6025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CAAC558B-77A4-0954-3B63-85923D8F9AC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8564E221-ADAF-2B2F-051E-C4327793C87F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BA3DCC7A-24FD-886D-6E13-BFE303D460DE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C9B88CD0-8E4E-5AC0-2BF8-CC757D3472C9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8BA935B6-D840-3A88-4301-E91A54A70358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CBE03141-3246-11C9-BA93-A6F43EF4DA73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BB3CF654-7A8F-C5A2-A99C-111A7F96DF3B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4D5BD15D-63C6-891F-0ED1-0FD8A217CC43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7499F993-27E5-C088-E9E7-4FFC64B5C0E4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F73366BB-8EC3-68BA-907B-A38BF8AEC9ED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EA44900C-C5BB-AFD1-1146-DB57F05D2E89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A4ACE772-2789-DBF9-984A-AED4987C3F02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ED37E4E4-64CF-F2CD-C599-8ED1C26240F5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0477AB81-71E1-3585-8EAB-9F257A8A80D5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D46AFCE4-0C06-BD72-26C8-DFB307EF3AA1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C648B084-BE07-CFA2-4B74-76B11CE128AC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4493E548-BF15-62B0-A584-5B504FBB78F3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FFE520BB-54DB-DCD8-C564-85928268A42E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6219D2EB-7F93-FA8F-D7F1-7BF93AA0EA8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10C16F7D-B745-FAEA-B412-B057F7ACFF9F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1512B64E-46F5-DB4F-24BD-A84E344FC83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E423A601-379A-2C25-E629-0C667DC74A84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149F12E0-9CBC-61C0-E085-0695A731A31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72484F9C-D850-9EBD-A6E0-59D93C225216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72C8D1D5-6F3C-6D41-E1C4-8D0D2811CC69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F33A227E-109F-9F46-80C7-DBDB6B18D77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75750A6A-8738-CF36-03B2-CCC6D6F636BA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30F251CC-444C-AF98-041B-7574CF958BC5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DFA75550-AA6E-49FA-2EEC-40B6774D506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78CB9A14-6EE9-45BD-DBDA-91B8A4797A69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5E1943D0-31A5-99EC-6B9D-A54267B29E9E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32192106-C9C6-8233-365A-921B64A4B901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E1211A7D-2714-4E31-B671-6FCDF0F7361D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9FD8752A-DCA9-5766-FCFC-7E544C42F2D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2C72388C-69EB-F0D4-0C00-55323AC7EC7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3196EE3C-B1AC-AFBF-6907-23F965CBE77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A0FC481A-B296-A076-1EC7-F6E99221980B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9881349D-5D8A-BBAB-8766-F2A313F5B8D2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810F96D7-4190-C7D1-84C4-9AAF807D6CCD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72D9D2AD-8118-9861-A40F-87980FB50804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0F76205A-5A75-9D87-EEEF-B5586EEA1C25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9123191E-5D01-2BD9-E492-112588F47F12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A0311006-6BEF-1848-5F9A-E8670C8574CA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93DD44DF-49EB-16AC-3D0A-50A7656825E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01277099-E523-D0B7-F477-CE690A5171BC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20AEEA68-B632-629A-3FA8-BBFAC0BEAE79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F524E3F9-FC33-09A9-155D-A04E8D65324D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14DB3071-9F9F-493F-C39D-E24CD9AD39C9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2A74574D-7C9F-EDDE-46C6-8BC000CD930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D64D5A3A-B9DC-1C6A-E5EB-740CA32DB6A5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BC167E5E-59C2-09BE-E83C-90825D890893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5964A763-1CA1-0472-28FE-9EBCD2971898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FFFCA5A9-332E-F023-ACED-C8176EE0E47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A72EC478-D9C3-50D6-C357-500CA53C0A3F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9451C8CA-9E5C-2468-6C32-92F5FC77CF7A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4216DD4D-0561-EBE0-F20F-9AFB254BDC3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F5099203-7654-CF18-9E9A-2A6AAF7C82C2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8FB185A0-7CE7-AD05-976F-5CA21D0EC3D3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94E49B69-D853-7FAC-4B14-BFBDD99C5AB5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9FAA75E7-FD37-AD5C-672E-53356CF4224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79FFE102-5D94-B2EE-988A-D3F9D754105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40ACEFF8-9585-E7B3-E3AD-3B044B4C45B0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467A095B-231C-DCAA-97D9-811A37F481F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B55F5ECB-1F78-85BE-6E4F-EED1446986C8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E4E086D9-84C2-3CA8-5325-31996424C90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477E031D-A843-2E0B-CBD7-54573FBEE87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1CFE28B8-47AC-9C2B-94FC-DE3D23B79B24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541A30E0-67B2-B453-7B12-72E01E31B2B6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888CA861-940B-43CD-C957-CA2722223AF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1579DDA9-4348-089F-13A4-BD4087BA261E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9FDC0040-7B51-1BF9-3299-0C60FBDABFE7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C60B7E32-26F1-6401-CC7B-1A443BE02FC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95F9110F-9B66-B4B4-7584-E885B459319D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45A75CDA-B0A0-FE71-32A2-B63EF92FA1D3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9F1B7BF8-D430-E76C-94E2-076216D30590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68DCAD70-ADD7-A93C-12BF-690B3C6D45D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6E74C16A-C0E4-A399-8238-5ECC24855C7A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6AF26412-8450-DE40-9D63-51F5DD103660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F8417364-5B72-CFE1-CD33-75EDD4C6D600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80AC6E99-976D-4F37-8420-F2B47022D39B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D9EAE650-951A-BF58-F4A5-A42CBD5B0DC8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AF7793F0-D9BA-2423-FC2A-11D2913E94B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207B04C6-8781-B412-FCDA-F1FF5DF7EC7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A1811350-84A4-E239-B577-03E263A20EBB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7D680667-036F-2C8A-F4F9-8E21BBF08C6C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3845E083-AE02-9173-3055-2BDAA2E21DD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CEA89D8E-DFB0-89BF-9E63-A5D15C11802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7E370AD3-E9DE-37BD-DC75-67B0A164CE6C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BAE770CD-8BD3-B1F4-D0E3-2DEF5F7EFA41}"/>
              </a:ext>
            </a:extLst>
          </p:cNvPr>
          <p:cNvGrpSpPr/>
          <p:nvPr/>
        </p:nvGrpSpPr>
        <p:grpSpPr>
          <a:xfrm>
            <a:off x="3674110" y="884505"/>
            <a:ext cx="2578100" cy="2582595"/>
            <a:chOff x="3674110" y="884505"/>
            <a:chExt cx="2578100" cy="2582595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17807E13-4E12-73AF-96EE-83E358C1D192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5637776C-9EF5-5178-52F7-EA1CB6B301DC}"/>
                </a:ext>
              </a:extLst>
            </p:cNvPr>
            <p:cNvSpPr txBox="1"/>
            <p:nvPr/>
          </p:nvSpPr>
          <p:spPr>
            <a:xfrm>
              <a:off x="4909328" y="1314041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6B20558-D93B-FAE8-4C41-F593835C0BFB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E9409D41-BC7A-34F5-7B65-CB13AB7A38A9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3EAC3950-283C-B172-4354-75516C609FEB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1A00F78F-50A8-6405-B83A-CB8B70D54AB4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829060EF-C62C-381F-FF46-EB39785187A1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74EC7499-8C28-BAA9-E82A-BEF572DEE00D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C8C946B4-B7CE-6D09-325E-E8F10551E6F5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4BE3A298-C362-CAE8-2F6D-BAA05E6FDF15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511C3008-D71D-595A-9D73-AB8AE7C4E5AB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7BA621A0-011B-1D32-BF44-F8EBB8F13DFB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DEC518D6-67DF-E523-D52C-C8EF32F87393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0E79B215-2572-4555-BA1C-7B51561E0A71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D9028805-9510-35FC-4355-F8E9606ED9D9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5C958380-70A4-4466-DCAE-6F75ED0DB7B6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A03F6427-45AE-07DB-64CF-6256FFC06658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99F6BCB0-93C8-76B3-63B4-71B35D282C21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9911E438-8C01-9766-7E89-9CFFB1B1E908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1DCA4D90-4095-004D-05DA-B83C93DE5804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A7093F26-C206-C087-2887-C7DC94336A24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54F4C7A4-980D-A23E-CA7C-21C6030BF8E1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51CFD0BB-0880-26EF-3222-C974E86F89D7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68FF9A9B-5200-A9DB-D7AA-F4FF69C18BEB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1E9EFC8E-F067-272C-205B-55443189D121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041444A4-DE78-177E-1488-1162BDF81417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E9329AED-7416-74AF-2634-C85F7461296E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66319C73-734E-09DA-3874-F05306724EFF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1A5D8825-6BC2-DCFA-A646-D1E8026D1879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53009BFB-B600-6C80-0E4B-BFD41A9B951E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21359FBF-B88D-AFA2-123B-568CD3CCE20C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7D0C6CD8-E38C-00F7-1CEE-C6437F79E043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50C93F67-3252-FB44-BC59-511205EFBEF4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F36EA8CD-0BF6-A856-67CF-3BC2B4DBC2B5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352951D9-7A4E-A4A8-E3CB-D85D63A0EC4D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046E4903-FA65-6075-B672-6D340D469E1E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E22B850C-F8F3-2B67-A82D-BF7E297489A9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B285BB79-0930-7285-F2FD-F16E9B794EA9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51D12867-24A0-8013-E9C5-AE1F8EE0D9C4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50136E26-D0F8-3120-0592-67F3D5360B59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18C47FD4-043C-523A-EBF6-6DD1A98968C9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FC023AB4-5BA1-459F-1474-744A75E374DF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75B71FAC-7F5E-0C05-E83F-DAF55B05E63E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1F458B37-BC05-3FB0-5560-1846D9DDDC11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F2D21FDD-0312-3A38-08FB-0AF77FD28758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4230A1AE-3FA6-A4CE-4CD7-77ECF24F0FB1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0F7860E8-0C9E-3253-B99A-642AFDE15247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2ECC49CD-8C9F-96A5-7168-442BB642D587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A19C4AD2-4413-6EC5-0AAB-7D479073AC91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1B0837CF-8358-8CB2-6699-AA3F48E6BD1F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B2E973E8-017F-6440-ADF9-49569E7D1EAE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FBA54311-A8BF-FDF6-1542-0DDEEC4E6048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E392FC6B-CC10-2F31-4840-D7C1592216F1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018" name="直線矢印コネクタ 2017">
              <a:extLst>
                <a:ext uri="{FF2B5EF4-FFF2-40B4-BE49-F238E27FC236}">
                  <a16:creationId xmlns:a16="http://schemas.microsoft.com/office/drawing/2014/main" id="{B10345B4-41F7-EE75-C0E2-714414E5B6F6}"/>
                </a:ext>
              </a:extLst>
            </p:cNvPr>
            <p:cNvCxnSpPr>
              <a:cxnSpLocks/>
              <a:stCxn id="7" idx="98"/>
              <a:endCxn id="17" idx="103"/>
            </p:cNvCxnSpPr>
            <p:nvPr/>
          </p:nvCxnSpPr>
          <p:spPr>
            <a:xfrm>
              <a:off x="4520327" y="1956380"/>
              <a:ext cx="393133" cy="942208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A5E5347-EB63-6125-E5F5-BFB902EB43B1}"/>
                </a:ext>
              </a:extLst>
            </p:cNvPr>
            <p:cNvSpPr/>
            <p:nvPr/>
          </p:nvSpPr>
          <p:spPr>
            <a:xfrm>
              <a:off x="3742892" y="884505"/>
              <a:ext cx="1082349" cy="1241877"/>
            </a:xfrm>
            <a:custGeom>
              <a:avLst/>
              <a:gdLst>
                <a:gd name="connsiteX0" fmla="*/ 87952 w 5355055"/>
                <a:gd name="connsiteY0" fmla="*/ 7049298 h 7772373"/>
                <a:gd name="connsiteX1" fmla="*/ 165789 w 5355055"/>
                <a:gd name="connsiteY1" fmla="*/ 7087398 h 7772373"/>
                <a:gd name="connsiteX2" fmla="*/ 210239 w 5355055"/>
                <a:gd name="connsiteY2" fmla="*/ 7157250 h 7772373"/>
                <a:gd name="connsiteX3" fmla="*/ 483289 w 5355055"/>
                <a:gd name="connsiteY3" fmla="*/ 7055650 h 7772373"/>
                <a:gd name="connsiteX4" fmla="*/ 553139 w 5355055"/>
                <a:gd name="connsiteY4" fmla="*/ 7074698 h 7772373"/>
                <a:gd name="connsiteX5" fmla="*/ 686489 w 5355055"/>
                <a:gd name="connsiteY5" fmla="*/ 7188998 h 7772373"/>
                <a:gd name="connsiteX6" fmla="*/ 667439 w 5355055"/>
                <a:gd name="connsiteY6" fmla="*/ 7277898 h 7772373"/>
                <a:gd name="connsiteX7" fmla="*/ 794439 w 5355055"/>
                <a:gd name="connsiteY7" fmla="*/ 7544598 h 7772373"/>
                <a:gd name="connsiteX8" fmla="*/ 438839 w 5355055"/>
                <a:gd name="connsiteY8" fmla="*/ 7506498 h 7772373"/>
                <a:gd name="connsiteX9" fmla="*/ 527739 w 5355055"/>
                <a:gd name="connsiteY9" fmla="*/ 7677946 h 7772373"/>
                <a:gd name="connsiteX10" fmla="*/ 413439 w 5355055"/>
                <a:gd name="connsiteY10" fmla="*/ 7747798 h 7772373"/>
                <a:gd name="connsiteX11" fmla="*/ 324539 w 5355055"/>
                <a:gd name="connsiteY11" fmla="*/ 7652546 h 7772373"/>
                <a:gd name="connsiteX12" fmla="*/ 7039 w 5355055"/>
                <a:gd name="connsiteY12" fmla="*/ 7652546 h 7772373"/>
                <a:gd name="connsiteX13" fmla="*/ 102289 w 5355055"/>
                <a:gd name="connsiteY13" fmla="*/ 7462050 h 7772373"/>
                <a:gd name="connsiteX14" fmla="*/ 76889 w 5355055"/>
                <a:gd name="connsiteY14" fmla="*/ 7379498 h 7772373"/>
                <a:gd name="connsiteX15" fmla="*/ 83239 w 5355055"/>
                <a:gd name="connsiteY15" fmla="*/ 7214398 h 7772373"/>
                <a:gd name="connsiteX16" fmla="*/ 70539 w 5355055"/>
                <a:gd name="connsiteY16" fmla="*/ 7055650 h 7772373"/>
                <a:gd name="connsiteX17" fmla="*/ 87952 w 5355055"/>
                <a:gd name="connsiteY17" fmla="*/ 7049298 h 7772373"/>
                <a:gd name="connsiteX18" fmla="*/ 662279 w 5355055"/>
                <a:gd name="connsiteY18" fmla="*/ 6801250 h 7772373"/>
                <a:gd name="connsiteX19" fmla="*/ 718239 w 5355055"/>
                <a:gd name="connsiteY19" fmla="*/ 6814346 h 7772373"/>
                <a:gd name="connsiteX20" fmla="*/ 813489 w 5355055"/>
                <a:gd name="connsiteY20" fmla="*/ 6896898 h 7772373"/>
                <a:gd name="connsiteX21" fmla="*/ 832539 w 5355055"/>
                <a:gd name="connsiteY21" fmla="*/ 6985798 h 7772373"/>
                <a:gd name="connsiteX22" fmla="*/ 737289 w 5355055"/>
                <a:gd name="connsiteY22" fmla="*/ 7106450 h 7772373"/>
                <a:gd name="connsiteX23" fmla="*/ 635689 w 5355055"/>
                <a:gd name="connsiteY23" fmla="*/ 7017546 h 7772373"/>
                <a:gd name="connsiteX24" fmla="*/ 616639 w 5355055"/>
                <a:gd name="connsiteY24" fmla="*/ 6820698 h 7772373"/>
                <a:gd name="connsiteX25" fmla="*/ 662279 w 5355055"/>
                <a:gd name="connsiteY25" fmla="*/ 6801250 h 7772373"/>
                <a:gd name="connsiteX26" fmla="*/ 819839 w 5355055"/>
                <a:gd name="connsiteY26" fmla="*/ 6668298 h 7772373"/>
                <a:gd name="connsiteX27" fmla="*/ 934139 w 5355055"/>
                <a:gd name="connsiteY27" fmla="*/ 6731798 h 7772373"/>
                <a:gd name="connsiteX28" fmla="*/ 997639 w 5355055"/>
                <a:gd name="connsiteY28" fmla="*/ 6674650 h 7772373"/>
                <a:gd name="connsiteX29" fmla="*/ 1054789 w 5355055"/>
                <a:gd name="connsiteY29" fmla="*/ 6744498 h 7772373"/>
                <a:gd name="connsiteX30" fmla="*/ 965889 w 5355055"/>
                <a:gd name="connsiteY30" fmla="*/ 6877850 h 7772373"/>
                <a:gd name="connsiteX31" fmla="*/ 788089 w 5355055"/>
                <a:gd name="connsiteY31" fmla="*/ 6719098 h 7772373"/>
                <a:gd name="connsiteX32" fmla="*/ 819839 w 5355055"/>
                <a:gd name="connsiteY32" fmla="*/ 6668298 h 7772373"/>
                <a:gd name="connsiteX33" fmla="*/ 1464662 w 5355055"/>
                <a:gd name="connsiteY33" fmla="*/ 5795918 h 7772373"/>
                <a:gd name="connsiteX34" fmla="*/ 1511989 w 5355055"/>
                <a:gd name="connsiteY34" fmla="*/ 5899946 h 7772373"/>
                <a:gd name="connsiteX35" fmla="*/ 1423089 w 5355055"/>
                <a:gd name="connsiteY35" fmla="*/ 6261898 h 7772373"/>
                <a:gd name="connsiteX36" fmla="*/ 1651689 w 5355055"/>
                <a:gd name="connsiteY36" fmla="*/ 6223798 h 7772373"/>
                <a:gd name="connsiteX37" fmla="*/ 1651689 w 5355055"/>
                <a:gd name="connsiteY37" fmla="*/ 6325398 h 7772373"/>
                <a:gd name="connsiteX38" fmla="*/ 1454839 w 5355055"/>
                <a:gd name="connsiteY38" fmla="*/ 6465098 h 7772373"/>
                <a:gd name="connsiteX39" fmla="*/ 1327839 w 5355055"/>
                <a:gd name="connsiteY39" fmla="*/ 6769898 h 7772373"/>
                <a:gd name="connsiteX40" fmla="*/ 1289739 w 5355055"/>
                <a:gd name="connsiteY40" fmla="*/ 6522250 h 7772373"/>
                <a:gd name="connsiteX41" fmla="*/ 1150039 w 5355055"/>
                <a:gd name="connsiteY41" fmla="*/ 6357146 h 7772373"/>
                <a:gd name="connsiteX42" fmla="*/ 1251639 w 5355055"/>
                <a:gd name="connsiteY42" fmla="*/ 6312698 h 7772373"/>
                <a:gd name="connsiteX43" fmla="*/ 1302439 w 5355055"/>
                <a:gd name="connsiteY43" fmla="*/ 6147598 h 7772373"/>
                <a:gd name="connsiteX44" fmla="*/ 1359589 w 5355055"/>
                <a:gd name="connsiteY44" fmla="*/ 6084098 h 7772373"/>
                <a:gd name="connsiteX45" fmla="*/ 1442139 w 5355055"/>
                <a:gd name="connsiteY45" fmla="*/ 5804698 h 7772373"/>
                <a:gd name="connsiteX46" fmla="*/ 1464662 w 5355055"/>
                <a:gd name="connsiteY46" fmla="*/ 5795918 h 7772373"/>
                <a:gd name="connsiteX47" fmla="*/ 1531039 w 5355055"/>
                <a:gd name="connsiteY47" fmla="*/ 5112546 h 7772373"/>
                <a:gd name="connsiteX48" fmla="*/ 1588189 w 5355055"/>
                <a:gd name="connsiteY48" fmla="*/ 5233198 h 7772373"/>
                <a:gd name="connsiteX49" fmla="*/ 1480239 w 5355055"/>
                <a:gd name="connsiteY49" fmla="*/ 5328450 h 7772373"/>
                <a:gd name="connsiteX50" fmla="*/ 1404039 w 5355055"/>
                <a:gd name="connsiteY50" fmla="*/ 5233198 h 7772373"/>
                <a:gd name="connsiteX51" fmla="*/ 1531039 w 5355055"/>
                <a:gd name="connsiteY51" fmla="*/ 5112546 h 7772373"/>
                <a:gd name="connsiteX52" fmla="*/ 2719642 w 5355055"/>
                <a:gd name="connsiteY52" fmla="*/ 4853730 h 7772373"/>
                <a:gd name="connsiteX53" fmla="*/ 2731189 w 5355055"/>
                <a:gd name="connsiteY53" fmla="*/ 4864898 h 7772373"/>
                <a:gd name="connsiteX54" fmla="*/ 2674039 w 5355055"/>
                <a:gd name="connsiteY54" fmla="*/ 5239546 h 7772373"/>
                <a:gd name="connsiteX55" fmla="*/ 2312089 w 5355055"/>
                <a:gd name="connsiteY55" fmla="*/ 5588798 h 7772373"/>
                <a:gd name="connsiteX56" fmla="*/ 2337489 w 5355055"/>
                <a:gd name="connsiteY56" fmla="*/ 5341146 h 7772373"/>
                <a:gd name="connsiteX57" fmla="*/ 2394639 w 5355055"/>
                <a:gd name="connsiteY57" fmla="*/ 5239546 h 7772373"/>
                <a:gd name="connsiteX58" fmla="*/ 2439089 w 5355055"/>
                <a:gd name="connsiteY58" fmla="*/ 5144298 h 7772373"/>
                <a:gd name="connsiteX59" fmla="*/ 2458139 w 5355055"/>
                <a:gd name="connsiteY59" fmla="*/ 4972850 h 7772373"/>
                <a:gd name="connsiteX60" fmla="*/ 2553389 w 5355055"/>
                <a:gd name="connsiteY60" fmla="*/ 4947450 h 7772373"/>
                <a:gd name="connsiteX61" fmla="*/ 2719642 w 5355055"/>
                <a:gd name="connsiteY61" fmla="*/ 4853730 h 7772373"/>
                <a:gd name="connsiteX62" fmla="*/ 3046334 w 5355055"/>
                <a:gd name="connsiteY62" fmla="*/ 4831298 h 7772373"/>
                <a:gd name="connsiteX63" fmla="*/ 3467792 w 5355055"/>
                <a:gd name="connsiteY63" fmla="*/ 4928398 h 7772373"/>
                <a:gd name="connsiteX64" fmla="*/ 3540172 w 5355055"/>
                <a:gd name="connsiteY64" fmla="*/ 4978958 h 7772373"/>
                <a:gd name="connsiteX65" fmla="*/ 3540326 w 5355055"/>
                <a:gd name="connsiteY65" fmla="*/ 4979186 h 7772373"/>
                <a:gd name="connsiteX66" fmla="*/ 3504203 w 5355055"/>
                <a:gd name="connsiteY66" fmla="*/ 5034706 h 7772373"/>
                <a:gd name="connsiteX67" fmla="*/ 3436040 w 5355055"/>
                <a:gd name="connsiteY67" fmla="*/ 5182398 h 7772373"/>
                <a:gd name="connsiteX68" fmla="*/ 3626540 w 5355055"/>
                <a:gd name="connsiteY68" fmla="*/ 5385598 h 7772373"/>
                <a:gd name="connsiteX69" fmla="*/ 3645590 w 5355055"/>
                <a:gd name="connsiteY69" fmla="*/ 5550698 h 7772373"/>
                <a:gd name="connsiteX70" fmla="*/ 4007540 w 5355055"/>
                <a:gd name="connsiteY70" fmla="*/ 5601498 h 7772373"/>
                <a:gd name="connsiteX71" fmla="*/ 4077390 w 5355055"/>
                <a:gd name="connsiteY71" fmla="*/ 5760250 h 7772373"/>
                <a:gd name="connsiteX72" fmla="*/ 3969440 w 5355055"/>
                <a:gd name="connsiteY72" fmla="*/ 5855498 h 7772373"/>
                <a:gd name="connsiteX73" fmla="*/ 4223440 w 5355055"/>
                <a:gd name="connsiteY73" fmla="*/ 6153946 h 7772373"/>
                <a:gd name="connsiteX74" fmla="*/ 4509190 w 5355055"/>
                <a:gd name="connsiteY74" fmla="*/ 6331746 h 7772373"/>
                <a:gd name="connsiteX75" fmla="*/ 4793750 w 5355055"/>
                <a:gd name="connsiteY75" fmla="*/ 6380562 h 7772373"/>
                <a:gd name="connsiteX76" fmla="*/ 4904356 w 5355055"/>
                <a:gd name="connsiteY76" fmla="*/ 6400190 h 7772373"/>
                <a:gd name="connsiteX77" fmla="*/ 4902051 w 5355055"/>
                <a:gd name="connsiteY77" fmla="*/ 6433438 h 7772373"/>
                <a:gd name="connsiteX78" fmla="*/ 4728768 w 5355055"/>
                <a:gd name="connsiteY78" fmla="*/ 6628194 h 7772373"/>
                <a:gd name="connsiteX79" fmla="*/ 4825021 w 5355055"/>
                <a:gd name="connsiteY79" fmla="*/ 6740486 h 7772373"/>
                <a:gd name="connsiteX80" fmla="*/ 5162239 w 5355055"/>
                <a:gd name="connsiteY80" fmla="*/ 6696038 h 7772373"/>
                <a:gd name="connsiteX81" fmla="*/ 5354410 w 5355055"/>
                <a:gd name="connsiteY81" fmla="*/ 6981118 h 7772373"/>
                <a:gd name="connsiteX82" fmla="*/ 5210031 w 5355055"/>
                <a:gd name="connsiteY82" fmla="*/ 7334046 h 7772373"/>
                <a:gd name="connsiteX83" fmla="*/ 4841063 w 5355055"/>
                <a:gd name="connsiteY83" fmla="*/ 7622802 h 7772373"/>
                <a:gd name="connsiteX84" fmla="*/ 4568347 w 5355055"/>
                <a:gd name="connsiteY84" fmla="*/ 7366130 h 7772373"/>
                <a:gd name="connsiteX85" fmla="*/ 4792937 w 5355055"/>
                <a:gd name="connsiteY85" fmla="*/ 7141538 h 7772373"/>
                <a:gd name="connsiteX86" fmla="*/ 4632516 w 5355055"/>
                <a:gd name="connsiteY86" fmla="*/ 7013202 h 7772373"/>
                <a:gd name="connsiteX87" fmla="*/ 4099784 w 5355055"/>
                <a:gd name="connsiteY87" fmla="*/ 7141206 h 7772373"/>
                <a:gd name="connsiteX88" fmla="*/ 3507229 w 5355055"/>
                <a:gd name="connsiteY88" fmla="*/ 7772194 h 7772373"/>
                <a:gd name="connsiteX89" fmla="*/ 3637905 w 5355055"/>
                <a:gd name="connsiteY89" fmla="*/ 7205710 h 7772373"/>
                <a:gd name="connsiteX90" fmla="*/ 3301021 w 5355055"/>
                <a:gd name="connsiteY90" fmla="*/ 6965078 h 7772373"/>
                <a:gd name="connsiteX91" fmla="*/ 3124558 w 5355055"/>
                <a:gd name="connsiteY91" fmla="*/ 6483814 h 7772373"/>
                <a:gd name="connsiteX92" fmla="*/ 3220810 w 5355055"/>
                <a:gd name="connsiteY92" fmla="*/ 5954426 h 7772373"/>
                <a:gd name="connsiteX93" fmla="*/ 3349147 w 5355055"/>
                <a:gd name="connsiteY93" fmla="*/ 5970466 h 7772373"/>
                <a:gd name="connsiteX94" fmla="*/ 3461442 w 5355055"/>
                <a:gd name="connsiteY94" fmla="*/ 6162970 h 7772373"/>
                <a:gd name="connsiteX95" fmla="*/ 3557695 w 5355055"/>
                <a:gd name="connsiteY95" fmla="*/ 6259226 h 7772373"/>
                <a:gd name="connsiteX96" fmla="*/ 3557695 w 5355055"/>
                <a:gd name="connsiteY96" fmla="*/ 6692362 h 7772373"/>
                <a:gd name="connsiteX97" fmla="*/ 3686031 w 5355055"/>
                <a:gd name="connsiteY97" fmla="*/ 6804658 h 7772373"/>
                <a:gd name="connsiteX98" fmla="*/ 3846453 w 5355055"/>
                <a:gd name="connsiteY98" fmla="*/ 6708402 h 7772373"/>
                <a:gd name="connsiteX99" fmla="*/ 4087084 w 5355055"/>
                <a:gd name="connsiteY99" fmla="*/ 6724446 h 7772373"/>
                <a:gd name="connsiteX100" fmla="*/ 3990831 w 5355055"/>
                <a:gd name="connsiteY100" fmla="*/ 6259226 h 7772373"/>
                <a:gd name="connsiteX101" fmla="*/ 3669989 w 5355055"/>
                <a:gd name="connsiteY101" fmla="*/ 5986510 h 7772373"/>
                <a:gd name="connsiteX102" fmla="*/ 3589779 w 5355055"/>
                <a:gd name="connsiteY102" fmla="*/ 5777962 h 7772373"/>
                <a:gd name="connsiteX103" fmla="*/ 2884595 w 5355055"/>
                <a:gd name="connsiteY103" fmla="*/ 5405650 h 7772373"/>
                <a:gd name="connsiteX104" fmla="*/ 2941076 w 5355055"/>
                <a:gd name="connsiteY104" fmla="*/ 4860218 h 7772373"/>
                <a:gd name="connsiteX105" fmla="*/ 3046334 w 5355055"/>
                <a:gd name="connsiteY105" fmla="*/ 4831298 h 7772373"/>
                <a:gd name="connsiteX106" fmla="*/ 3338656 w 5355055"/>
                <a:gd name="connsiteY106" fmla="*/ 3064378 h 7772373"/>
                <a:gd name="connsiteX107" fmla="*/ 3480489 w 5355055"/>
                <a:gd name="connsiteY107" fmla="*/ 3112298 h 7772373"/>
                <a:gd name="connsiteX108" fmla="*/ 3480489 w 5355055"/>
                <a:gd name="connsiteY108" fmla="*/ 3264698 h 7772373"/>
                <a:gd name="connsiteX109" fmla="*/ 3607489 w 5355055"/>
                <a:gd name="connsiteY109" fmla="*/ 3442498 h 7772373"/>
                <a:gd name="connsiteX110" fmla="*/ 3226489 w 5355055"/>
                <a:gd name="connsiteY110" fmla="*/ 3594898 h 7772373"/>
                <a:gd name="connsiteX111" fmla="*/ 3226489 w 5355055"/>
                <a:gd name="connsiteY111" fmla="*/ 3385346 h 7772373"/>
                <a:gd name="connsiteX112" fmla="*/ 3150289 w 5355055"/>
                <a:gd name="connsiteY112" fmla="*/ 3194850 h 7772373"/>
                <a:gd name="connsiteX113" fmla="*/ 3289989 w 5355055"/>
                <a:gd name="connsiteY113" fmla="*/ 3067850 h 7772373"/>
                <a:gd name="connsiteX114" fmla="*/ 3338656 w 5355055"/>
                <a:gd name="connsiteY114" fmla="*/ 3064378 h 7772373"/>
                <a:gd name="connsiteX115" fmla="*/ 2547039 w 5355055"/>
                <a:gd name="connsiteY115" fmla="*/ 798 h 7772373"/>
                <a:gd name="connsiteX116" fmla="*/ 2489889 w 5355055"/>
                <a:gd name="connsiteY116" fmla="*/ 534198 h 7772373"/>
                <a:gd name="connsiteX117" fmla="*/ 2223189 w 5355055"/>
                <a:gd name="connsiteY117" fmla="*/ 934248 h 7772373"/>
                <a:gd name="connsiteX118" fmla="*/ 2280339 w 5355055"/>
                <a:gd name="connsiteY118" fmla="*/ 1296198 h 7772373"/>
                <a:gd name="connsiteX119" fmla="*/ 2204139 w 5355055"/>
                <a:gd name="connsiteY119" fmla="*/ 1448598 h 7772373"/>
                <a:gd name="connsiteX120" fmla="*/ 1899339 w 5355055"/>
                <a:gd name="connsiteY120" fmla="*/ 2191546 h 7772373"/>
                <a:gd name="connsiteX121" fmla="*/ 1708839 w 5355055"/>
                <a:gd name="connsiteY121" fmla="*/ 2191546 h 7772373"/>
                <a:gd name="connsiteX122" fmla="*/ 1708839 w 5355055"/>
                <a:gd name="connsiteY122" fmla="*/ 1467650 h 7772373"/>
                <a:gd name="connsiteX123" fmla="*/ 2146989 w 5355055"/>
                <a:gd name="connsiteY123" fmla="*/ 1372398 h 7772373"/>
                <a:gd name="connsiteX124" fmla="*/ 1994589 w 5355055"/>
                <a:gd name="connsiteY124" fmla="*/ 991398 h 7772373"/>
                <a:gd name="connsiteX125" fmla="*/ 2108889 w 5355055"/>
                <a:gd name="connsiteY125" fmla="*/ 667548 h 7772373"/>
                <a:gd name="connsiteX126" fmla="*/ 2051739 w 5355055"/>
                <a:gd name="connsiteY126" fmla="*/ 419898 h 7772373"/>
                <a:gd name="connsiteX127" fmla="*/ 2547039 w 5355055"/>
                <a:gd name="connsiteY127" fmla="*/ 798 h 777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5355055" h="7772373">
                  <a:moveTo>
                    <a:pt x="87952" y="7049298"/>
                  </a:moveTo>
                  <a:cubicBezTo>
                    <a:pt x="111218" y="7051282"/>
                    <a:pt x="148327" y="7074698"/>
                    <a:pt x="165789" y="7087398"/>
                  </a:cubicBezTo>
                  <a:cubicBezTo>
                    <a:pt x="189072" y="7104330"/>
                    <a:pt x="157322" y="7162538"/>
                    <a:pt x="210239" y="7157250"/>
                  </a:cubicBezTo>
                  <a:cubicBezTo>
                    <a:pt x="263156" y="7151954"/>
                    <a:pt x="426139" y="7069406"/>
                    <a:pt x="483289" y="7055650"/>
                  </a:cubicBezTo>
                  <a:cubicBezTo>
                    <a:pt x="540439" y="7041890"/>
                    <a:pt x="522447" y="7051414"/>
                    <a:pt x="553139" y="7074698"/>
                  </a:cubicBezTo>
                  <a:cubicBezTo>
                    <a:pt x="583831" y="7097982"/>
                    <a:pt x="667439" y="7155130"/>
                    <a:pt x="686489" y="7188998"/>
                  </a:cubicBezTo>
                  <a:cubicBezTo>
                    <a:pt x="705539" y="7222866"/>
                    <a:pt x="649447" y="7218630"/>
                    <a:pt x="667439" y="7277898"/>
                  </a:cubicBezTo>
                  <a:cubicBezTo>
                    <a:pt x="685431" y="7337166"/>
                    <a:pt x="832539" y="7506498"/>
                    <a:pt x="794439" y="7544598"/>
                  </a:cubicBezTo>
                  <a:cubicBezTo>
                    <a:pt x="756339" y="7582698"/>
                    <a:pt x="483289" y="7484274"/>
                    <a:pt x="438839" y="7506498"/>
                  </a:cubicBezTo>
                  <a:cubicBezTo>
                    <a:pt x="394389" y="7528722"/>
                    <a:pt x="531972" y="7637730"/>
                    <a:pt x="527739" y="7677946"/>
                  </a:cubicBezTo>
                  <a:cubicBezTo>
                    <a:pt x="523506" y="7718166"/>
                    <a:pt x="447306" y="7752030"/>
                    <a:pt x="413439" y="7747798"/>
                  </a:cubicBezTo>
                  <a:cubicBezTo>
                    <a:pt x="379572" y="7743566"/>
                    <a:pt x="392272" y="7668422"/>
                    <a:pt x="324539" y="7652546"/>
                  </a:cubicBezTo>
                  <a:cubicBezTo>
                    <a:pt x="256806" y="7636674"/>
                    <a:pt x="44081" y="7684298"/>
                    <a:pt x="7039" y="7652546"/>
                  </a:cubicBezTo>
                  <a:cubicBezTo>
                    <a:pt x="-30003" y="7620798"/>
                    <a:pt x="90647" y="7507554"/>
                    <a:pt x="102289" y="7462050"/>
                  </a:cubicBezTo>
                  <a:cubicBezTo>
                    <a:pt x="113931" y="7416538"/>
                    <a:pt x="80064" y="7420774"/>
                    <a:pt x="76889" y="7379498"/>
                  </a:cubicBezTo>
                  <a:cubicBezTo>
                    <a:pt x="73714" y="7338222"/>
                    <a:pt x="84297" y="7268374"/>
                    <a:pt x="83239" y="7214398"/>
                  </a:cubicBezTo>
                  <a:cubicBezTo>
                    <a:pt x="82181" y="7160422"/>
                    <a:pt x="56781" y="7076814"/>
                    <a:pt x="70539" y="7055650"/>
                  </a:cubicBezTo>
                  <a:cubicBezTo>
                    <a:pt x="73978" y="7050358"/>
                    <a:pt x="80196" y="7048638"/>
                    <a:pt x="87952" y="7049298"/>
                  </a:cubicBezTo>
                  <a:close/>
                  <a:moveTo>
                    <a:pt x="662279" y="6801250"/>
                  </a:moveTo>
                  <a:cubicBezTo>
                    <a:pt x="682520" y="6802706"/>
                    <a:pt x="704480" y="6809582"/>
                    <a:pt x="718239" y="6814346"/>
                  </a:cubicBezTo>
                  <a:cubicBezTo>
                    <a:pt x="745756" y="6823874"/>
                    <a:pt x="794439" y="6868322"/>
                    <a:pt x="813489" y="6896898"/>
                  </a:cubicBezTo>
                  <a:cubicBezTo>
                    <a:pt x="832539" y="6925474"/>
                    <a:pt x="845239" y="6950874"/>
                    <a:pt x="832539" y="6985798"/>
                  </a:cubicBezTo>
                  <a:cubicBezTo>
                    <a:pt x="819839" y="7020722"/>
                    <a:pt x="770097" y="7101154"/>
                    <a:pt x="737289" y="7106450"/>
                  </a:cubicBezTo>
                  <a:cubicBezTo>
                    <a:pt x="704481" y="7111738"/>
                    <a:pt x="655797" y="7065174"/>
                    <a:pt x="635689" y="7017546"/>
                  </a:cubicBezTo>
                  <a:cubicBezTo>
                    <a:pt x="615581" y="6969922"/>
                    <a:pt x="602881" y="6854566"/>
                    <a:pt x="616639" y="6820698"/>
                  </a:cubicBezTo>
                  <a:cubicBezTo>
                    <a:pt x="623518" y="6803766"/>
                    <a:pt x="642039" y="6799794"/>
                    <a:pt x="662279" y="6801250"/>
                  </a:cubicBezTo>
                  <a:close/>
                  <a:moveTo>
                    <a:pt x="819839" y="6668298"/>
                  </a:moveTo>
                  <a:cubicBezTo>
                    <a:pt x="844181" y="6670414"/>
                    <a:pt x="904506" y="6730738"/>
                    <a:pt x="934139" y="6731798"/>
                  </a:cubicBezTo>
                  <a:cubicBezTo>
                    <a:pt x="963772" y="6732858"/>
                    <a:pt x="977531" y="6672530"/>
                    <a:pt x="997639" y="6674650"/>
                  </a:cubicBezTo>
                  <a:cubicBezTo>
                    <a:pt x="1017747" y="6676766"/>
                    <a:pt x="1063256" y="6713806"/>
                    <a:pt x="1054789" y="6744498"/>
                  </a:cubicBezTo>
                  <a:cubicBezTo>
                    <a:pt x="1046322" y="6775190"/>
                    <a:pt x="1010339" y="6882082"/>
                    <a:pt x="965889" y="6877850"/>
                  </a:cubicBezTo>
                  <a:cubicBezTo>
                    <a:pt x="921439" y="6873614"/>
                    <a:pt x="812431" y="6754022"/>
                    <a:pt x="788089" y="6719098"/>
                  </a:cubicBezTo>
                  <a:cubicBezTo>
                    <a:pt x="763747" y="6684174"/>
                    <a:pt x="795497" y="6666182"/>
                    <a:pt x="819839" y="6668298"/>
                  </a:cubicBezTo>
                  <a:close/>
                  <a:moveTo>
                    <a:pt x="1464662" y="5795918"/>
                  </a:moveTo>
                  <a:cubicBezTo>
                    <a:pt x="1489367" y="5800530"/>
                    <a:pt x="1516752" y="5842794"/>
                    <a:pt x="1511989" y="5899946"/>
                  </a:cubicBezTo>
                  <a:cubicBezTo>
                    <a:pt x="1505639" y="5976146"/>
                    <a:pt x="1399806" y="6207922"/>
                    <a:pt x="1423089" y="6261898"/>
                  </a:cubicBezTo>
                  <a:cubicBezTo>
                    <a:pt x="1446372" y="6315874"/>
                    <a:pt x="1613589" y="6213214"/>
                    <a:pt x="1651689" y="6223798"/>
                  </a:cubicBezTo>
                  <a:cubicBezTo>
                    <a:pt x="1689789" y="6234382"/>
                    <a:pt x="1684497" y="6285182"/>
                    <a:pt x="1651689" y="6325398"/>
                  </a:cubicBezTo>
                  <a:cubicBezTo>
                    <a:pt x="1618881" y="6365614"/>
                    <a:pt x="1508814" y="6391014"/>
                    <a:pt x="1454839" y="6465098"/>
                  </a:cubicBezTo>
                  <a:cubicBezTo>
                    <a:pt x="1400864" y="6539182"/>
                    <a:pt x="1355356" y="6760374"/>
                    <a:pt x="1327839" y="6769898"/>
                  </a:cubicBezTo>
                  <a:cubicBezTo>
                    <a:pt x="1300322" y="6779422"/>
                    <a:pt x="1319372" y="6591042"/>
                    <a:pt x="1289739" y="6522250"/>
                  </a:cubicBezTo>
                  <a:cubicBezTo>
                    <a:pt x="1260106" y="6453458"/>
                    <a:pt x="1156389" y="6392074"/>
                    <a:pt x="1150039" y="6357146"/>
                  </a:cubicBezTo>
                  <a:cubicBezTo>
                    <a:pt x="1143689" y="6322222"/>
                    <a:pt x="1226239" y="6347622"/>
                    <a:pt x="1251639" y="6312698"/>
                  </a:cubicBezTo>
                  <a:cubicBezTo>
                    <a:pt x="1277039" y="6277774"/>
                    <a:pt x="1284447" y="6185698"/>
                    <a:pt x="1302439" y="6147598"/>
                  </a:cubicBezTo>
                  <a:cubicBezTo>
                    <a:pt x="1320431" y="6109498"/>
                    <a:pt x="1336306" y="6141250"/>
                    <a:pt x="1359589" y="6084098"/>
                  </a:cubicBezTo>
                  <a:cubicBezTo>
                    <a:pt x="1382872" y="6026946"/>
                    <a:pt x="1416739" y="5835390"/>
                    <a:pt x="1442139" y="5804698"/>
                  </a:cubicBezTo>
                  <a:cubicBezTo>
                    <a:pt x="1448489" y="5797026"/>
                    <a:pt x="1456427" y="5794378"/>
                    <a:pt x="1464662" y="5795918"/>
                  </a:cubicBezTo>
                  <a:close/>
                  <a:moveTo>
                    <a:pt x="1531039" y="5112546"/>
                  </a:moveTo>
                  <a:cubicBezTo>
                    <a:pt x="1561731" y="5112546"/>
                    <a:pt x="1600889" y="5201450"/>
                    <a:pt x="1588189" y="5233198"/>
                  </a:cubicBezTo>
                  <a:cubicBezTo>
                    <a:pt x="1575489" y="5264946"/>
                    <a:pt x="1510931" y="5328450"/>
                    <a:pt x="1480239" y="5328450"/>
                  </a:cubicBezTo>
                  <a:cubicBezTo>
                    <a:pt x="1449547" y="5328450"/>
                    <a:pt x="1395572" y="5269182"/>
                    <a:pt x="1404039" y="5233198"/>
                  </a:cubicBezTo>
                  <a:cubicBezTo>
                    <a:pt x="1412506" y="5197214"/>
                    <a:pt x="1500347" y="5112546"/>
                    <a:pt x="1531039" y="5112546"/>
                  </a:cubicBezTo>
                  <a:close/>
                  <a:moveTo>
                    <a:pt x="2719642" y="4853730"/>
                  </a:moveTo>
                  <a:cubicBezTo>
                    <a:pt x="2724723" y="4855258"/>
                    <a:pt x="2728676" y="4858814"/>
                    <a:pt x="2731189" y="4864898"/>
                  </a:cubicBezTo>
                  <a:cubicBezTo>
                    <a:pt x="2751297" y="4913582"/>
                    <a:pt x="2748122" y="5115722"/>
                    <a:pt x="2674039" y="5239546"/>
                  </a:cubicBezTo>
                  <a:cubicBezTo>
                    <a:pt x="2599956" y="5363374"/>
                    <a:pt x="2368181" y="5571866"/>
                    <a:pt x="2312089" y="5588798"/>
                  </a:cubicBezTo>
                  <a:cubicBezTo>
                    <a:pt x="2255997" y="5605730"/>
                    <a:pt x="2323731" y="5399354"/>
                    <a:pt x="2337489" y="5341146"/>
                  </a:cubicBezTo>
                  <a:cubicBezTo>
                    <a:pt x="2351247" y="5282938"/>
                    <a:pt x="2377706" y="5272354"/>
                    <a:pt x="2394639" y="5239546"/>
                  </a:cubicBezTo>
                  <a:cubicBezTo>
                    <a:pt x="2411572" y="5206738"/>
                    <a:pt x="2428506" y="5188746"/>
                    <a:pt x="2439089" y="5144298"/>
                  </a:cubicBezTo>
                  <a:cubicBezTo>
                    <a:pt x="2449672" y="5099850"/>
                    <a:pt x="2439089" y="5005658"/>
                    <a:pt x="2458139" y="4972850"/>
                  </a:cubicBezTo>
                  <a:cubicBezTo>
                    <a:pt x="2477189" y="4940042"/>
                    <a:pt x="2507881" y="4965442"/>
                    <a:pt x="2553389" y="4947450"/>
                  </a:cubicBezTo>
                  <a:cubicBezTo>
                    <a:pt x="2593208" y="4931706"/>
                    <a:pt x="2684077" y="4843038"/>
                    <a:pt x="2719642" y="4853730"/>
                  </a:cubicBezTo>
                  <a:close/>
                  <a:moveTo>
                    <a:pt x="3046334" y="4831298"/>
                  </a:moveTo>
                  <a:cubicBezTo>
                    <a:pt x="3178062" y="4829262"/>
                    <a:pt x="3371539" y="4896314"/>
                    <a:pt x="3467792" y="4928398"/>
                  </a:cubicBezTo>
                  <a:cubicBezTo>
                    <a:pt x="3499876" y="4939094"/>
                    <a:pt x="3522731" y="4957670"/>
                    <a:pt x="3540172" y="4978958"/>
                  </a:cubicBezTo>
                  <a:lnTo>
                    <a:pt x="3540326" y="4979186"/>
                  </a:lnTo>
                  <a:lnTo>
                    <a:pt x="3504203" y="5034706"/>
                  </a:lnTo>
                  <a:cubicBezTo>
                    <a:pt x="3465855" y="5090970"/>
                    <a:pt x="3429293" y="5142710"/>
                    <a:pt x="3436040" y="5182398"/>
                  </a:cubicBezTo>
                  <a:cubicBezTo>
                    <a:pt x="3454032" y="5288230"/>
                    <a:pt x="3591615" y="5324214"/>
                    <a:pt x="3626540" y="5385598"/>
                  </a:cubicBezTo>
                  <a:cubicBezTo>
                    <a:pt x="3661465" y="5446982"/>
                    <a:pt x="3582090" y="5514714"/>
                    <a:pt x="3645590" y="5550698"/>
                  </a:cubicBezTo>
                  <a:cubicBezTo>
                    <a:pt x="3709090" y="5586682"/>
                    <a:pt x="3935573" y="5566574"/>
                    <a:pt x="4007540" y="5601498"/>
                  </a:cubicBezTo>
                  <a:cubicBezTo>
                    <a:pt x="4079507" y="5636422"/>
                    <a:pt x="4083740" y="5717914"/>
                    <a:pt x="4077390" y="5760250"/>
                  </a:cubicBezTo>
                  <a:cubicBezTo>
                    <a:pt x="4071040" y="5802582"/>
                    <a:pt x="3945098" y="5789882"/>
                    <a:pt x="3969440" y="5855498"/>
                  </a:cubicBezTo>
                  <a:cubicBezTo>
                    <a:pt x="3993782" y="5921114"/>
                    <a:pt x="4133482" y="6074574"/>
                    <a:pt x="4223440" y="6153946"/>
                  </a:cubicBezTo>
                  <a:cubicBezTo>
                    <a:pt x="4313398" y="6233322"/>
                    <a:pt x="4361023" y="6279890"/>
                    <a:pt x="4509190" y="6331746"/>
                  </a:cubicBezTo>
                  <a:cubicBezTo>
                    <a:pt x="4583274" y="6357674"/>
                    <a:pt x="4685667" y="6366142"/>
                    <a:pt x="4793750" y="6380562"/>
                  </a:cubicBezTo>
                  <a:lnTo>
                    <a:pt x="4904356" y="6400190"/>
                  </a:lnTo>
                  <a:lnTo>
                    <a:pt x="4902051" y="6433438"/>
                  </a:lnTo>
                  <a:cubicBezTo>
                    <a:pt x="4877074" y="6532294"/>
                    <a:pt x="4740465" y="6576722"/>
                    <a:pt x="4728768" y="6628194"/>
                  </a:cubicBezTo>
                  <a:cubicBezTo>
                    <a:pt x="4715400" y="6687014"/>
                    <a:pt x="4752776" y="6729178"/>
                    <a:pt x="4825021" y="6740486"/>
                  </a:cubicBezTo>
                  <a:cubicBezTo>
                    <a:pt x="4897266" y="6751794"/>
                    <a:pt x="5016858" y="6655930"/>
                    <a:pt x="5162239" y="6696038"/>
                  </a:cubicBezTo>
                  <a:cubicBezTo>
                    <a:pt x="5307620" y="6736142"/>
                    <a:pt x="5346445" y="6874786"/>
                    <a:pt x="5354410" y="6981118"/>
                  </a:cubicBezTo>
                  <a:cubicBezTo>
                    <a:pt x="5362375" y="7087454"/>
                    <a:pt x="5295589" y="7227098"/>
                    <a:pt x="5210031" y="7334046"/>
                  </a:cubicBezTo>
                  <a:cubicBezTo>
                    <a:pt x="5124473" y="7440994"/>
                    <a:pt x="4948010" y="7617458"/>
                    <a:pt x="4841063" y="7622802"/>
                  </a:cubicBezTo>
                  <a:cubicBezTo>
                    <a:pt x="4734116" y="7628150"/>
                    <a:pt x="4576368" y="7446342"/>
                    <a:pt x="4568347" y="7366130"/>
                  </a:cubicBezTo>
                  <a:cubicBezTo>
                    <a:pt x="4560326" y="7285922"/>
                    <a:pt x="4782242" y="7200362"/>
                    <a:pt x="4792937" y="7141538"/>
                  </a:cubicBezTo>
                  <a:cubicBezTo>
                    <a:pt x="4803632" y="7082718"/>
                    <a:pt x="4748041" y="7013258"/>
                    <a:pt x="4632516" y="7013202"/>
                  </a:cubicBezTo>
                  <a:cubicBezTo>
                    <a:pt x="4516991" y="7013146"/>
                    <a:pt x="4287332" y="7014706"/>
                    <a:pt x="4099784" y="7141206"/>
                  </a:cubicBezTo>
                  <a:cubicBezTo>
                    <a:pt x="3912236" y="7267706"/>
                    <a:pt x="3673109" y="7761446"/>
                    <a:pt x="3507229" y="7772194"/>
                  </a:cubicBezTo>
                  <a:cubicBezTo>
                    <a:pt x="3341349" y="7782946"/>
                    <a:pt x="3729423" y="7308478"/>
                    <a:pt x="3637905" y="7205710"/>
                  </a:cubicBezTo>
                  <a:cubicBezTo>
                    <a:pt x="3546387" y="7102938"/>
                    <a:pt x="3386579" y="7085394"/>
                    <a:pt x="3301021" y="6965078"/>
                  </a:cubicBezTo>
                  <a:cubicBezTo>
                    <a:pt x="3215463" y="6844762"/>
                    <a:pt x="3137926" y="6652258"/>
                    <a:pt x="3124558" y="6483814"/>
                  </a:cubicBezTo>
                  <a:cubicBezTo>
                    <a:pt x="3111190" y="6315370"/>
                    <a:pt x="3183379" y="6039982"/>
                    <a:pt x="3220810" y="5954426"/>
                  </a:cubicBezTo>
                  <a:cubicBezTo>
                    <a:pt x="3258241" y="5868866"/>
                    <a:pt x="3309042" y="5935706"/>
                    <a:pt x="3349147" y="5970466"/>
                  </a:cubicBezTo>
                  <a:cubicBezTo>
                    <a:pt x="3389252" y="6005226"/>
                    <a:pt x="3426684" y="6114846"/>
                    <a:pt x="3461442" y="6162970"/>
                  </a:cubicBezTo>
                  <a:cubicBezTo>
                    <a:pt x="3496200" y="6211098"/>
                    <a:pt x="3541653" y="6170994"/>
                    <a:pt x="3557695" y="6259226"/>
                  </a:cubicBezTo>
                  <a:cubicBezTo>
                    <a:pt x="3573737" y="6347458"/>
                    <a:pt x="3536306" y="6601458"/>
                    <a:pt x="3557695" y="6692362"/>
                  </a:cubicBezTo>
                  <a:cubicBezTo>
                    <a:pt x="3579084" y="6783266"/>
                    <a:pt x="3637905" y="6801982"/>
                    <a:pt x="3686031" y="6804658"/>
                  </a:cubicBezTo>
                  <a:cubicBezTo>
                    <a:pt x="3734157" y="6807330"/>
                    <a:pt x="3779611" y="6721770"/>
                    <a:pt x="3846453" y="6708402"/>
                  </a:cubicBezTo>
                  <a:cubicBezTo>
                    <a:pt x="3913295" y="6695034"/>
                    <a:pt x="4063021" y="6799306"/>
                    <a:pt x="4087084" y="6724446"/>
                  </a:cubicBezTo>
                  <a:cubicBezTo>
                    <a:pt x="4111147" y="6649582"/>
                    <a:pt x="4060347" y="6382214"/>
                    <a:pt x="3990831" y="6259226"/>
                  </a:cubicBezTo>
                  <a:cubicBezTo>
                    <a:pt x="3921315" y="6136234"/>
                    <a:pt x="3736831" y="6066722"/>
                    <a:pt x="3669989" y="5986510"/>
                  </a:cubicBezTo>
                  <a:cubicBezTo>
                    <a:pt x="3603147" y="5906298"/>
                    <a:pt x="3720678" y="5874770"/>
                    <a:pt x="3589779" y="5777962"/>
                  </a:cubicBezTo>
                  <a:cubicBezTo>
                    <a:pt x="3458880" y="5681150"/>
                    <a:pt x="2954612" y="5539558"/>
                    <a:pt x="2884595" y="5405650"/>
                  </a:cubicBezTo>
                  <a:cubicBezTo>
                    <a:pt x="2814578" y="5271746"/>
                    <a:pt x="2843877" y="4939762"/>
                    <a:pt x="2941076" y="4860218"/>
                  </a:cubicBezTo>
                  <a:cubicBezTo>
                    <a:pt x="2965376" y="4840334"/>
                    <a:pt x="3002424" y="4831978"/>
                    <a:pt x="3046334" y="4831298"/>
                  </a:cubicBezTo>
                  <a:close/>
                  <a:moveTo>
                    <a:pt x="3338656" y="3064378"/>
                  </a:moveTo>
                  <a:cubicBezTo>
                    <a:pt x="3392779" y="3067254"/>
                    <a:pt x="3457470" y="3087694"/>
                    <a:pt x="3480489" y="3112298"/>
                  </a:cubicBezTo>
                  <a:cubicBezTo>
                    <a:pt x="3511181" y="3145106"/>
                    <a:pt x="3459322" y="3209666"/>
                    <a:pt x="3480489" y="3264698"/>
                  </a:cubicBezTo>
                  <a:cubicBezTo>
                    <a:pt x="3501656" y="3319730"/>
                    <a:pt x="3649822" y="3387466"/>
                    <a:pt x="3607489" y="3442498"/>
                  </a:cubicBezTo>
                  <a:cubicBezTo>
                    <a:pt x="3565156" y="3497530"/>
                    <a:pt x="3289989" y="3604422"/>
                    <a:pt x="3226489" y="3594898"/>
                  </a:cubicBezTo>
                  <a:cubicBezTo>
                    <a:pt x="3162989" y="3585374"/>
                    <a:pt x="3239189" y="3452022"/>
                    <a:pt x="3226489" y="3385346"/>
                  </a:cubicBezTo>
                  <a:cubicBezTo>
                    <a:pt x="3213789" y="3318674"/>
                    <a:pt x="3139706" y="3247766"/>
                    <a:pt x="3150289" y="3194850"/>
                  </a:cubicBezTo>
                  <a:cubicBezTo>
                    <a:pt x="3160872" y="3141930"/>
                    <a:pt x="3234956" y="3081606"/>
                    <a:pt x="3289989" y="3067850"/>
                  </a:cubicBezTo>
                  <a:cubicBezTo>
                    <a:pt x="3303747" y="3064410"/>
                    <a:pt x="3320614" y="3063418"/>
                    <a:pt x="3338656" y="3064378"/>
                  </a:cubicBezTo>
                  <a:close/>
                  <a:moveTo>
                    <a:pt x="2547039" y="798"/>
                  </a:moveTo>
                  <a:cubicBezTo>
                    <a:pt x="2620064" y="19848"/>
                    <a:pt x="2540689" y="384974"/>
                    <a:pt x="2489889" y="534198"/>
                  </a:cubicBezTo>
                  <a:cubicBezTo>
                    <a:pt x="2439089" y="683422"/>
                    <a:pt x="2258114" y="807248"/>
                    <a:pt x="2223189" y="934248"/>
                  </a:cubicBezTo>
                  <a:cubicBezTo>
                    <a:pt x="2188264" y="1061248"/>
                    <a:pt x="2283514" y="1210474"/>
                    <a:pt x="2280339" y="1296198"/>
                  </a:cubicBezTo>
                  <a:cubicBezTo>
                    <a:pt x="2277164" y="1381922"/>
                    <a:pt x="2267639" y="1299374"/>
                    <a:pt x="2204139" y="1448598"/>
                  </a:cubicBezTo>
                  <a:cubicBezTo>
                    <a:pt x="2140639" y="1597822"/>
                    <a:pt x="1981889" y="2067722"/>
                    <a:pt x="1899339" y="2191546"/>
                  </a:cubicBezTo>
                  <a:cubicBezTo>
                    <a:pt x="1816789" y="2315374"/>
                    <a:pt x="1740589" y="2312198"/>
                    <a:pt x="1708839" y="2191546"/>
                  </a:cubicBezTo>
                  <a:cubicBezTo>
                    <a:pt x="1677089" y="2070898"/>
                    <a:pt x="1635814" y="1604174"/>
                    <a:pt x="1708839" y="1467650"/>
                  </a:cubicBezTo>
                  <a:cubicBezTo>
                    <a:pt x="1781864" y="1331122"/>
                    <a:pt x="2099364" y="1451774"/>
                    <a:pt x="2146989" y="1372398"/>
                  </a:cubicBezTo>
                  <a:cubicBezTo>
                    <a:pt x="2194614" y="1293022"/>
                    <a:pt x="2000939" y="1108874"/>
                    <a:pt x="1994589" y="991398"/>
                  </a:cubicBezTo>
                  <a:cubicBezTo>
                    <a:pt x="1988239" y="873922"/>
                    <a:pt x="2099364" y="762798"/>
                    <a:pt x="2108889" y="667548"/>
                  </a:cubicBezTo>
                  <a:cubicBezTo>
                    <a:pt x="2118414" y="572298"/>
                    <a:pt x="1978714" y="531022"/>
                    <a:pt x="2051739" y="419898"/>
                  </a:cubicBezTo>
                  <a:cubicBezTo>
                    <a:pt x="2124764" y="308774"/>
                    <a:pt x="2474014" y="-18252"/>
                    <a:pt x="2547039" y="798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6" name="グループ化 1345">
            <a:extLst>
              <a:ext uri="{FF2B5EF4-FFF2-40B4-BE49-F238E27FC236}">
                <a16:creationId xmlns:a16="http://schemas.microsoft.com/office/drawing/2014/main" id="{59F277DA-9ABA-46C3-3EAD-9A0E341A711C}"/>
              </a:ext>
            </a:extLst>
          </p:cNvPr>
          <p:cNvGrpSpPr/>
          <p:nvPr/>
        </p:nvGrpSpPr>
        <p:grpSpPr>
          <a:xfrm>
            <a:off x="3747973" y="3801757"/>
            <a:ext cx="2504236" cy="2599043"/>
            <a:chOff x="3747973" y="3801757"/>
            <a:chExt cx="2504236" cy="2599043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0CD0CBC3-D2FC-64AB-F3A0-6B6557B73C1C}"/>
                </a:ext>
              </a:extLst>
            </p:cNvPr>
            <p:cNvSpPr txBox="1"/>
            <p:nvPr/>
          </p:nvSpPr>
          <p:spPr>
            <a:xfrm>
              <a:off x="4909328" y="4255361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EBC55CD8-A196-37F7-8C95-5D47A59F55B3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A8553EDA-E2DC-C43A-1E4F-A3F55D0EC9B7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961CD60F-5702-9896-DD2F-57C3BF04217E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1E8C46D9-C44A-5A13-EB1D-B6F50EC2114A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5E9FCC65-1A43-DEBE-54DF-E8C9C1DCBC87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D0ACAF97-31C7-3D17-8D41-36D9D1D142F1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AABC4238-53B8-FDF0-9118-E7273BC9FD40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A0E67F1A-B72D-CD82-8D39-12A839C18447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A64D4F77-D8B9-BC08-84E6-6669CF0D4CE0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6BEDCB68-E708-CB71-0874-BC81ED09F025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B0B35E07-CA53-3EF1-E7E2-D216A34C1BA5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0FD1D311-FF9E-EC05-00F9-BA2357D22DDA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65F5EA52-ADBC-81C2-7BF5-6DC72306CF47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B02A80C2-9579-A969-7DDB-5AE8CB5BB673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6C09FB43-5BD2-D6AB-6B89-85399D6E34F1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EBCE2E98-93AB-BC38-CD63-ED14DC1A1E86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F181D3EF-093F-5E5D-BD32-55860A533825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51BE7295-912F-21FC-AD83-C3840DC4AAA0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C8D3E88C-D365-F33A-359D-1F4D9DB38565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0BAB871E-261C-9ADD-1460-2E1CA49945F7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18D5B68B-9E71-D8C6-A857-561F30E2825E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923A84DE-CBB9-F5A5-D4AD-F4EC34C56917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368BDD82-D97E-7D5B-3C63-5D35CF5A65FF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6C4653E5-4E37-ABA1-7135-4CE0E7D58564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06E6FDB0-138E-B9D6-C465-9C8C2A291E8D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EC1A9234-9439-0780-D7D6-28ABF51BC9FD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1DF57CC6-2846-60DC-1965-D6EF95C13713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5BB29BF6-E7A7-46AC-BE0F-0E8BEFB53A10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1ED83B78-80CA-B55F-D923-6AA328F2B702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3FE9147C-4DDF-39EA-3B88-2CAF98F36E3C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6E6F2A37-81B7-8E2F-03B2-4F0412BC285C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D6168037-7286-5AED-0E81-E38E519CD6A3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7DB90EA2-A535-FB7F-7A10-0E5A6D0A67F8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335BBE32-1963-09FB-6E67-47003AFC3BA0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A3AB6B74-15CD-6750-F308-96A14EC375BE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C6B8CC23-9550-7FAB-ED1B-B3FAA5D737A8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74B33BB0-FC8F-CE2E-0798-B30F53BB80DA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BE882A3A-7255-E0C7-D676-7612775B004A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FAA75376-675C-9747-0D43-924C1C235A67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7A528F4B-89A7-A10A-A4B1-F5DCCE5EA9B1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42721470-03D4-A876-9800-3BCFAA9BC77D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A71108F5-E932-6CBD-B4DB-D72B19DA52DC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1FDAB442-8F2A-75DA-BF7C-32F1D61155A6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4A94A8B1-1437-B82F-7BA4-8A518D7AD334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365CADE6-639F-E65D-DAE2-ADBFAF205400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B80E4322-2CF1-597A-41F5-4B099F413B32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246CC861-DF58-252B-481D-C1654A4B92E2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0F278BC8-0821-15FF-C059-EAED029C2BA4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10CF7866-B84E-4D28-BD91-3958EC63BE49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C6EBAB0C-DE23-6009-454B-CDA663908ABE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DE90B386-320F-D042-786A-0C58B7BD2F14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4085416-80B6-53FE-D6F5-6FC5B83AA604}"/>
                </a:ext>
              </a:extLst>
            </p:cNvPr>
            <p:cNvSpPr/>
            <p:nvPr/>
          </p:nvSpPr>
          <p:spPr>
            <a:xfrm>
              <a:off x="3747973" y="3801757"/>
              <a:ext cx="1082349" cy="1241877"/>
            </a:xfrm>
            <a:custGeom>
              <a:avLst/>
              <a:gdLst>
                <a:gd name="connsiteX0" fmla="*/ 87952 w 5355055"/>
                <a:gd name="connsiteY0" fmla="*/ 7049298 h 7772373"/>
                <a:gd name="connsiteX1" fmla="*/ 165789 w 5355055"/>
                <a:gd name="connsiteY1" fmla="*/ 7087398 h 7772373"/>
                <a:gd name="connsiteX2" fmla="*/ 210239 w 5355055"/>
                <a:gd name="connsiteY2" fmla="*/ 7157250 h 7772373"/>
                <a:gd name="connsiteX3" fmla="*/ 483289 w 5355055"/>
                <a:gd name="connsiteY3" fmla="*/ 7055650 h 7772373"/>
                <a:gd name="connsiteX4" fmla="*/ 553139 w 5355055"/>
                <a:gd name="connsiteY4" fmla="*/ 7074698 h 7772373"/>
                <a:gd name="connsiteX5" fmla="*/ 686489 w 5355055"/>
                <a:gd name="connsiteY5" fmla="*/ 7188998 h 7772373"/>
                <a:gd name="connsiteX6" fmla="*/ 667439 w 5355055"/>
                <a:gd name="connsiteY6" fmla="*/ 7277898 h 7772373"/>
                <a:gd name="connsiteX7" fmla="*/ 794439 w 5355055"/>
                <a:gd name="connsiteY7" fmla="*/ 7544598 h 7772373"/>
                <a:gd name="connsiteX8" fmla="*/ 438839 w 5355055"/>
                <a:gd name="connsiteY8" fmla="*/ 7506498 h 7772373"/>
                <a:gd name="connsiteX9" fmla="*/ 527739 w 5355055"/>
                <a:gd name="connsiteY9" fmla="*/ 7677946 h 7772373"/>
                <a:gd name="connsiteX10" fmla="*/ 413439 w 5355055"/>
                <a:gd name="connsiteY10" fmla="*/ 7747798 h 7772373"/>
                <a:gd name="connsiteX11" fmla="*/ 324539 w 5355055"/>
                <a:gd name="connsiteY11" fmla="*/ 7652546 h 7772373"/>
                <a:gd name="connsiteX12" fmla="*/ 7039 w 5355055"/>
                <a:gd name="connsiteY12" fmla="*/ 7652546 h 7772373"/>
                <a:gd name="connsiteX13" fmla="*/ 102289 w 5355055"/>
                <a:gd name="connsiteY13" fmla="*/ 7462050 h 7772373"/>
                <a:gd name="connsiteX14" fmla="*/ 76889 w 5355055"/>
                <a:gd name="connsiteY14" fmla="*/ 7379498 h 7772373"/>
                <a:gd name="connsiteX15" fmla="*/ 83239 w 5355055"/>
                <a:gd name="connsiteY15" fmla="*/ 7214398 h 7772373"/>
                <a:gd name="connsiteX16" fmla="*/ 70539 w 5355055"/>
                <a:gd name="connsiteY16" fmla="*/ 7055650 h 7772373"/>
                <a:gd name="connsiteX17" fmla="*/ 87952 w 5355055"/>
                <a:gd name="connsiteY17" fmla="*/ 7049298 h 7772373"/>
                <a:gd name="connsiteX18" fmla="*/ 662279 w 5355055"/>
                <a:gd name="connsiteY18" fmla="*/ 6801250 h 7772373"/>
                <a:gd name="connsiteX19" fmla="*/ 718239 w 5355055"/>
                <a:gd name="connsiteY19" fmla="*/ 6814346 h 7772373"/>
                <a:gd name="connsiteX20" fmla="*/ 813489 w 5355055"/>
                <a:gd name="connsiteY20" fmla="*/ 6896898 h 7772373"/>
                <a:gd name="connsiteX21" fmla="*/ 832539 w 5355055"/>
                <a:gd name="connsiteY21" fmla="*/ 6985798 h 7772373"/>
                <a:gd name="connsiteX22" fmla="*/ 737289 w 5355055"/>
                <a:gd name="connsiteY22" fmla="*/ 7106450 h 7772373"/>
                <a:gd name="connsiteX23" fmla="*/ 635689 w 5355055"/>
                <a:gd name="connsiteY23" fmla="*/ 7017546 h 7772373"/>
                <a:gd name="connsiteX24" fmla="*/ 616639 w 5355055"/>
                <a:gd name="connsiteY24" fmla="*/ 6820698 h 7772373"/>
                <a:gd name="connsiteX25" fmla="*/ 662279 w 5355055"/>
                <a:gd name="connsiteY25" fmla="*/ 6801250 h 7772373"/>
                <a:gd name="connsiteX26" fmla="*/ 819839 w 5355055"/>
                <a:gd name="connsiteY26" fmla="*/ 6668298 h 7772373"/>
                <a:gd name="connsiteX27" fmla="*/ 934139 w 5355055"/>
                <a:gd name="connsiteY27" fmla="*/ 6731798 h 7772373"/>
                <a:gd name="connsiteX28" fmla="*/ 997639 w 5355055"/>
                <a:gd name="connsiteY28" fmla="*/ 6674650 h 7772373"/>
                <a:gd name="connsiteX29" fmla="*/ 1054789 w 5355055"/>
                <a:gd name="connsiteY29" fmla="*/ 6744498 h 7772373"/>
                <a:gd name="connsiteX30" fmla="*/ 965889 w 5355055"/>
                <a:gd name="connsiteY30" fmla="*/ 6877850 h 7772373"/>
                <a:gd name="connsiteX31" fmla="*/ 788089 w 5355055"/>
                <a:gd name="connsiteY31" fmla="*/ 6719098 h 7772373"/>
                <a:gd name="connsiteX32" fmla="*/ 819839 w 5355055"/>
                <a:gd name="connsiteY32" fmla="*/ 6668298 h 7772373"/>
                <a:gd name="connsiteX33" fmla="*/ 1464662 w 5355055"/>
                <a:gd name="connsiteY33" fmla="*/ 5795918 h 7772373"/>
                <a:gd name="connsiteX34" fmla="*/ 1511989 w 5355055"/>
                <a:gd name="connsiteY34" fmla="*/ 5899946 h 7772373"/>
                <a:gd name="connsiteX35" fmla="*/ 1423089 w 5355055"/>
                <a:gd name="connsiteY35" fmla="*/ 6261898 h 7772373"/>
                <a:gd name="connsiteX36" fmla="*/ 1651689 w 5355055"/>
                <a:gd name="connsiteY36" fmla="*/ 6223798 h 7772373"/>
                <a:gd name="connsiteX37" fmla="*/ 1651689 w 5355055"/>
                <a:gd name="connsiteY37" fmla="*/ 6325398 h 7772373"/>
                <a:gd name="connsiteX38" fmla="*/ 1454839 w 5355055"/>
                <a:gd name="connsiteY38" fmla="*/ 6465098 h 7772373"/>
                <a:gd name="connsiteX39" fmla="*/ 1327839 w 5355055"/>
                <a:gd name="connsiteY39" fmla="*/ 6769898 h 7772373"/>
                <a:gd name="connsiteX40" fmla="*/ 1289739 w 5355055"/>
                <a:gd name="connsiteY40" fmla="*/ 6522250 h 7772373"/>
                <a:gd name="connsiteX41" fmla="*/ 1150039 w 5355055"/>
                <a:gd name="connsiteY41" fmla="*/ 6357146 h 7772373"/>
                <a:gd name="connsiteX42" fmla="*/ 1251639 w 5355055"/>
                <a:gd name="connsiteY42" fmla="*/ 6312698 h 7772373"/>
                <a:gd name="connsiteX43" fmla="*/ 1302439 w 5355055"/>
                <a:gd name="connsiteY43" fmla="*/ 6147598 h 7772373"/>
                <a:gd name="connsiteX44" fmla="*/ 1359589 w 5355055"/>
                <a:gd name="connsiteY44" fmla="*/ 6084098 h 7772373"/>
                <a:gd name="connsiteX45" fmla="*/ 1442139 w 5355055"/>
                <a:gd name="connsiteY45" fmla="*/ 5804698 h 7772373"/>
                <a:gd name="connsiteX46" fmla="*/ 1464662 w 5355055"/>
                <a:gd name="connsiteY46" fmla="*/ 5795918 h 7772373"/>
                <a:gd name="connsiteX47" fmla="*/ 1531039 w 5355055"/>
                <a:gd name="connsiteY47" fmla="*/ 5112546 h 7772373"/>
                <a:gd name="connsiteX48" fmla="*/ 1588189 w 5355055"/>
                <a:gd name="connsiteY48" fmla="*/ 5233198 h 7772373"/>
                <a:gd name="connsiteX49" fmla="*/ 1480239 w 5355055"/>
                <a:gd name="connsiteY49" fmla="*/ 5328450 h 7772373"/>
                <a:gd name="connsiteX50" fmla="*/ 1404039 w 5355055"/>
                <a:gd name="connsiteY50" fmla="*/ 5233198 h 7772373"/>
                <a:gd name="connsiteX51" fmla="*/ 1531039 w 5355055"/>
                <a:gd name="connsiteY51" fmla="*/ 5112546 h 7772373"/>
                <a:gd name="connsiteX52" fmla="*/ 2719642 w 5355055"/>
                <a:gd name="connsiteY52" fmla="*/ 4853730 h 7772373"/>
                <a:gd name="connsiteX53" fmla="*/ 2731189 w 5355055"/>
                <a:gd name="connsiteY53" fmla="*/ 4864898 h 7772373"/>
                <a:gd name="connsiteX54" fmla="*/ 2674039 w 5355055"/>
                <a:gd name="connsiteY54" fmla="*/ 5239546 h 7772373"/>
                <a:gd name="connsiteX55" fmla="*/ 2312089 w 5355055"/>
                <a:gd name="connsiteY55" fmla="*/ 5588798 h 7772373"/>
                <a:gd name="connsiteX56" fmla="*/ 2337489 w 5355055"/>
                <a:gd name="connsiteY56" fmla="*/ 5341146 h 7772373"/>
                <a:gd name="connsiteX57" fmla="*/ 2394639 w 5355055"/>
                <a:gd name="connsiteY57" fmla="*/ 5239546 h 7772373"/>
                <a:gd name="connsiteX58" fmla="*/ 2439089 w 5355055"/>
                <a:gd name="connsiteY58" fmla="*/ 5144298 h 7772373"/>
                <a:gd name="connsiteX59" fmla="*/ 2458139 w 5355055"/>
                <a:gd name="connsiteY59" fmla="*/ 4972850 h 7772373"/>
                <a:gd name="connsiteX60" fmla="*/ 2553389 w 5355055"/>
                <a:gd name="connsiteY60" fmla="*/ 4947450 h 7772373"/>
                <a:gd name="connsiteX61" fmla="*/ 2719642 w 5355055"/>
                <a:gd name="connsiteY61" fmla="*/ 4853730 h 7772373"/>
                <a:gd name="connsiteX62" fmla="*/ 3046334 w 5355055"/>
                <a:gd name="connsiteY62" fmla="*/ 4831298 h 7772373"/>
                <a:gd name="connsiteX63" fmla="*/ 3467792 w 5355055"/>
                <a:gd name="connsiteY63" fmla="*/ 4928398 h 7772373"/>
                <a:gd name="connsiteX64" fmla="*/ 3540172 w 5355055"/>
                <a:gd name="connsiteY64" fmla="*/ 4978958 h 7772373"/>
                <a:gd name="connsiteX65" fmla="*/ 3540326 w 5355055"/>
                <a:gd name="connsiteY65" fmla="*/ 4979186 h 7772373"/>
                <a:gd name="connsiteX66" fmla="*/ 3504203 w 5355055"/>
                <a:gd name="connsiteY66" fmla="*/ 5034706 h 7772373"/>
                <a:gd name="connsiteX67" fmla="*/ 3436040 w 5355055"/>
                <a:gd name="connsiteY67" fmla="*/ 5182398 h 7772373"/>
                <a:gd name="connsiteX68" fmla="*/ 3626540 w 5355055"/>
                <a:gd name="connsiteY68" fmla="*/ 5385598 h 7772373"/>
                <a:gd name="connsiteX69" fmla="*/ 3645590 w 5355055"/>
                <a:gd name="connsiteY69" fmla="*/ 5550698 h 7772373"/>
                <a:gd name="connsiteX70" fmla="*/ 4007540 w 5355055"/>
                <a:gd name="connsiteY70" fmla="*/ 5601498 h 7772373"/>
                <a:gd name="connsiteX71" fmla="*/ 4077390 w 5355055"/>
                <a:gd name="connsiteY71" fmla="*/ 5760250 h 7772373"/>
                <a:gd name="connsiteX72" fmla="*/ 3969440 w 5355055"/>
                <a:gd name="connsiteY72" fmla="*/ 5855498 h 7772373"/>
                <a:gd name="connsiteX73" fmla="*/ 4223440 w 5355055"/>
                <a:gd name="connsiteY73" fmla="*/ 6153946 h 7772373"/>
                <a:gd name="connsiteX74" fmla="*/ 4509190 w 5355055"/>
                <a:gd name="connsiteY74" fmla="*/ 6331746 h 7772373"/>
                <a:gd name="connsiteX75" fmla="*/ 4793750 w 5355055"/>
                <a:gd name="connsiteY75" fmla="*/ 6380562 h 7772373"/>
                <a:gd name="connsiteX76" fmla="*/ 4904356 w 5355055"/>
                <a:gd name="connsiteY76" fmla="*/ 6400190 h 7772373"/>
                <a:gd name="connsiteX77" fmla="*/ 4902051 w 5355055"/>
                <a:gd name="connsiteY77" fmla="*/ 6433438 h 7772373"/>
                <a:gd name="connsiteX78" fmla="*/ 4728768 w 5355055"/>
                <a:gd name="connsiteY78" fmla="*/ 6628194 h 7772373"/>
                <a:gd name="connsiteX79" fmla="*/ 4825021 w 5355055"/>
                <a:gd name="connsiteY79" fmla="*/ 6740486 h 7772373"/>
                <a:gd name="connsiteX80" fmla="*/ 5162239 w 5355055"/>
                <a:gd name="connsiteY80" fmla="*/ 6696038 h 7772373"/>
                <a:gd name="connsiteX81" fmla="*/ 5354410 w 5355055"/>
                <a:gd name="connsiteY81" fmla="*/ 6981118 h 7772373"/>
                <a:gd name="connsiteX82" fmla="*/ 5210031 w 5355055"/>
                <a:gd name="connsiteY82" fmla="*/ 7334046 h 7772373"/>
                <a:gd name="connsiteX83" fmla="*/ 4841063 w 5355055"/>
                <a:gd name="connsiteY83" fmla="*/ 7622802 h 7772373"/>
                <a:gd name="connsiteX84" fmla="*/ 4568347 w 5355055"/>
                <a:gd name="connsiteY84" fmla="*/ 7366130 h 7772373"/>
                <a:gd name="connsiteX85" fmla="*/ 4792937 w 5355055"/>
                <a:gd name="connsiteY85" fmla="*/ 7141538 h 7772373"/>
                <a:gd name="connsiteX86" fmla="*/ 4632516 w 5355055"/>
                <a:gd name="connsiteY86" fmla="*/ 7013202 h 7772373"/>
                <a:gd name="connsiteX87" fmla="*/ 4099784 w 5355055"/>
                <a:gd name="connsiteY87" fmla="*/ 7141206 h 7772373"/>
                <a:gd name="connsiteX88" fmla="*/ 3507229 w 5355055"/>
                <a:gd name="connsiteY88" fmla="*/ 7772194 h 7772373"/>
                <a:gd name="connsiteX89" fmla="*/ 3637905 w 5355055"/>
                <a:gd name="connsiteY89" fmla="*/ 7205710 h 7772373"/>
                <a:gd name="connsiteX90" fmla="*/ 3301021 w 5355055"/>
                <a:gd name="connsiteY90" fmla="*/ 6965078 h 7772373"/>
                <a:gd name="connsiteX91" fmla="*/ 3124558 w 5355055"/>
                <a:gd name="connsiteY91" fmla="*/ 6483814 h 7772373"/>
                <a:gd name="connsiteX92" fmla="*/ 3220810 w 5355055"/>
                <a:gd name="connsiteY92" fmla="*/ 5954426 h 7772373"/>
                <a:gd name="connsiteX93" fmla="*/ 3349147 w 5355055"/>
                <a:gd name="connsiteY93" fmla="*/ 5970466 h 7772373"/>
                <a:gd name="connsiteX94" fmla="*/ 3461442 w 5355055"/>
                <a:gd name="connsiteY94" fmla="*/ 6162970 h 7772373"/>
                <a:gd name="connsiteX95" fmla="*/ 3557695 w 5355055"/>
                <a:gd name="connsiteY95" fmla="*/ 6259226 h 7772373"/>
                <a:gd name="connsiteX96" fmla="*/ 3557695 w 5355055"/>
                <a:gd name="connsiteY96" fmla="*/ 6692362 h 7772373"/>
                <a:gd name="connsiteX97" fmla="*/ 3686031 w 5355055"/>
                <a:gd name="connsiteY97" fmla="*/ 6804658 h 7772373"/>
                <a:gd name="connsiteX98" fmla="*/ 3846453 w 5355055"/>
                <a:gd name="connsiteY98" fmla="*/ 6708402 h 7772373"/>
                <a:gd name="connsiteX99" fmla="*/ 4087084 w 5355055"/>
                <a:gd name="connsiteY99" fmla="*/ 6724446 h 7772373"/>
                <a:gd name="connsiteX100" fmla="*/ 3990831 w 5355055"/>
                <a:gd name="connsiteY100" fmla="*/ 6259226 h 7772373"/>
                <a:gd name="connsiteX101" fmla="*/ 3669989 w 5355055"/>
                <a:gd name="connsiteY101" fmla="*/ 5986510 h 7772373"/>
                <a:gd name="connsiteX102" fmla="*/ 3589779 w 5355055"/>
                <a:gd name="connsiteY102" fmla="*/ 5777962 h 7772373"/>
                <a:gd name="connsiteX103" fmla="*/ 2884595 w 5355055"/>
                <a:gd name="connsiteY103" fmla="*/ 5405650 h 7772373"/>
                <a:gd name="connsiteX104" fmla="*/ 2941076 w 5355055"/>
                <a:gd name="connsiteY104" fmla="*/ 4860218 h 7772373"/>
                <a:gd name="connsiteX105" fmla="*/ 3046334 w 5355055"/>
                <a:gd name="connsiteY105" fmla="*/ 4831298 h 7772373"/>
                <a:gd name="connsiteX106" fmla="*/ 3338656 w 5355055"/>
                <a:gd name="connsiteY106" fmla="*/ 3064378 h 7772373"/>
                <a:gd name="connsiteX107" fmla="*/ 3480489 w 5355055"/>
                <a:gd name="connsiteY107" fmla="*/ 3112298 h 7772373"/>
                <a:gd name="connsiteX108" fmla="*/ 3480489 w 5355055"/>
                <a:gd name="connsiteY108" fmla="*/ 3264698 h 7772373"/>
                <a:gd name="connsiteX109" fmla="*/ 3607489 w 5355055"/>
                <a:gd name="connsiteY109" fmla="*/ 3442498 h 7772373"/>
                <a:gd name="connsiteX110" fmla="*/ 3226489 w 5355055"/>
                <a:gd name="connsiteY110" fmla="*/ 3594898 h 7772373"/>
                <a:gd name="connsiteX111" fmla="*/ 3226489 w 5355055"/>
                <a:gd name="connsiteY111" fmla="*/ 3385346 h 7772373"/>
                <a:gd name="connsiteX112" fmla="*/ 3150289 w 5355055"/>
                <a:gd name="connsiteY112" fmla="*/ 3194850 h 7772373"/>
                <a:gd name="connsiteX113" fmla="*/ 3289989 w 5355055"/>
                <a:gd name="connsiteY113" fmla="*/ 3067850 h 7772373"/>
                <a:gd name="connsiteX114" fmla="*/ 3338656 w 5355055"/>
                <a:gd name="connsiteY114" fmla="*/ 3064378 h 7772373"/>
                <a:gd name="connsiteX115" fmla="*/ 2547039 w 5355055"/>
                <a:gd name="connsiteY115" fmla="*/ 798 h 7772373"/>
                <a:gd name="connsiteX116" fmla="*/ 2489889 w 5355055"/>
                <a:gd name="connsiteY116" fmla="*/ 534198 h 7772373"/>
                <a:gd name="connsiteX117" fmla="*/ 2223189 w 5355055"/>
                <a:gd name="connsiteY117" fmla="*/ 934248 h 7772373"/>
                <a:gd name="connsiteX118" fmla="*/ 2280339 w 5355055"/>
                <a:gd name="connsiteY118" fmla="*/ 1296198 h 7772373"/>
                <a:gd name="connsiteX119" fmla="*/ 2204139 w 5355055"/>
                <a:gd name="connsiteY119" fmla="*/ 1448598 h 7772373"/>
                <a:gd name="connsiteX120" fmla="*/ 1899339 w 5355055"/>
                <a:gd name="connsiteY120" fmla="*/ 2191546 h 7772373"/>
                <a:gd name="connsiteX121" fmla="*/ 1708839 w 5355055"/>
                <a:gd name="connsiteY121" fmla="*/ 2191546 h 7772373"/>
                <a:gd name="connsiteX122" fmla="*/ 1708839 w 5355055"/>
                <a:gd name="connsiteY122" fmla="*/ 1467650 h 7772373"/>
                <a:gd name="connsiteX123" fmla="*/ 2146989 w 5355055"/>
                <a:gd name="connsiteY123" fmla="*/ 1372398 h 7772373"/>
                <a:gd name="connsiteX124" fmla="*/ 1994589 w 5355055"/>
                <a:gd name="connsiteY124" fmla="*/ 991398 h 7772373"/>
                <a:gd name="connsiteX125" fmla="*/ 2108889 w 5355055"/>
                <a:gd name="connsiteY125" fmla="*/ 667548 h 7772373"/>
                <a:gd name="connsiteX126" fmla="*/ 2051739 w 5355055"/>
                <a:gd name="connsiteY126" fmla="*/ 419898 h 7772373"/>
                <a:gd name="connsiteX127" fmla="*/ 2547039 w 5355055"/>
                <a:gd name="connsiteY127" fmla="*/ 798 h 777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5355055" h="7772373">
                  <a:moveTo>
                    <a:pt x="87952" y="7049298"/>
                  </a:moveTo>
                  <a:cubicBezTo>
                    <a:pt x="111218" y="7051282"/>
                    <a:pt x="148327" y="7074698"/>
                    <a:pt x="165789" y="7087398"/>
                  </a:cubicBezTo>
                  <a:cubicBezTo>
                    <a:pt x="189072" y="7104330"/>
                    <a:pt x="157322" y="7162538"/>
                    <a:pt x="210239" y="7157250"/>
                  </a:cubicBezTo>
                  <a:cubicBezTo>
                    <a:pt x="263156" y="7151954"/>
                    <a:pt x="426139" y="7069406"/>
                    <a:pt x="483289" y="7055650"/>
                  </a:cubicBezTo>
                  <a:cubicBezTo>
                    <a:pt x="540439" y="7041890"/>
                    <a:pt x="522447" y="7051414"/>
                    <a:pt x="553139" y="7074698"/>
                  </a:cubicBezTo>
                  <a:cubicBezTo>
                    <a:pt x="583831" y="7097982"/>
                    <a:pt x="667439" y="7155130"/>
                    <a:pt x="686489" y="7188998"/>
                  </a:cubicBezTo>
                  <a:cubicBezTo>
                    <a:pt x="705539" y="7222866"/>
                    <a:pt x="649447" y="7218630"/>
                    <a:pt x="667439" y="7277898"/>
                  </a:cubicBezTo>
                  <a:cubicBezTo>
                    <a:pt x="685431" y="7337166"/>
                    <a:pt x="832539" y="7506498"/>
                    <a:pt x="794439" y="7544598"/>
                  </a:cubicBezTo>
                  <a:cubicBezTo>
                    <a:pt x="756339" y="7582698"/>
                    <a:pt x="483289" y="7484274"/>
                    <a:pt x="438839" y="7506498"/>
                  </a:cubicBezTo>
                  <a:cubicBezTo>
                    <a:pt x="394389" y="7528722"/>
                    <a:pt x="531972" y="7637730"/>
                    <a:pt x="527739" y="7677946"/>
                  </a:cubicBezTo>
                  <a:cubicBezTo>
                    <a:pt x="523506" y="7718166"/>
                    <a:pt x="447306" y="7752030"/>
                    <a:pt x="413439" y="7747798"/>
                  </a:cubicBezTo>
                  <a:cubicBezTo>
                    <a:pt x="379572" y="7743566"/>
                    <a:pt x="392272" y="7668422"/>
                    <a:pt x="324539" y="7652546"/>
                  </a:cubicBezTo>
                  <a:cubicBezTo>
                    <a:pt x="256806" y="7636674"/>
                    <a:pt x="44081" y="7684298"/>
                    <a:pt x="7039" y="7652546"/>
                  </a:cubicBezTo>
                  <a:cubicBezTo>
                    <a:pt x="-30003" y="7620798"/>
                    <a:pt x="90647" y="7507554"/>
                    <a:pt x="102289" y="7462050"/>
                  </a:cubicBezTo>
                  <a:cubicBezTo>
                    <a:pt x="113931" y="7416538"/>
                    <a:pt x="80064" y="7420774"/>
                    <a:pt x="76889" y="7379498"/>
                  </a:cubicBezTo>
                  <a:cubicBezTo>
                    <a:pt x="73714" y="7338222"/>
                    <a:pt x="84297" y="7268374"/>
                    <a:pt x="83239" y="7214398"/>
                  </a:cubicBezTo>
                  <a:cubicBezTo>
                    <a:pt x="82181" y="7160422"/>
                    <a:pt x="56781" y="7076814"/>
                    <a:pt x="70539" y="7055650"/>
                  </a:cubicBezTo>
                  <a:cubicBezTo>
                    <a:pt x="73978" y="7050358"/>
                    <a:pt x="80196" y="7048638"/>
                    <a:pt x="87952" y="7049298"/>
                  </a:cubicBezTo>
                  <a:close/>
                  <a:moveTo>
                    <a:pt x="662279" y="6801250"/>
                  </a:moveTo>
                  <a:cubicBezTo>
                    <a:pt x="682520" y="6802706"/>
                    <a:pt x="704480" y="6809582"/>
                    <a:pt x="718239" y="6814346"/>
                  </a:cubicBezTo>
                  <a:cubicBezTo>
                    <a:pt x="745756" y="6823874"/>
                    <a:pt x="794439" y="6868322"/>
                    <a:pt x="813489" y="6896898"/>
                  </a:cubicBezTo>
                  <a:cubicBezTo>
                    <a:pt x="832539" y="6925474"/>
                    <a:pt x="845239" y="6950874"/>
                    <a:pt x="832539" y="6985798"/>
                  </a:cubicBezTo>
                  <a:cubicBezTo>
                    <a:pt x="819839" y="7020722"/>
                    <a:pt x="770097" y="7101154"/>
                    <a:pt x="737289" y="7106450"/>
                  </a:cubicBezTo>
                  <a:cubicBezTo>
                    <a:pt x="704481" y="7111738"/>
                    <a:pt x="655797" y="7065174"/>
                    <a:pt x="635689" y="7017546"/>
                  </a:cubicBezTo>
                  <a:cubicBezTo>
                    <a:pt x="615581" y="6969922"/>
                    <a:pt x="602881" y="6854566"/>
                    <a:pt x="616639" y="6820698"/>
                  </a:cubicBezTo>
                  <a:cubicBezTo>
                    <a:pt x="623518" y="6803766"/>
                    <a:pt x="642039" y="6799794"/>
                    <a:pt x="662279" y="6801250"/>
                  </a:cubicBezTo>
                  <a:close/>
                  <a:moveTo>
                    <a:pt x="819839" y="6668298"/>
                  </a:moveTo>
                  <a:cubicBezTo>
                    <a:pt x="844181" y="6670414"/>
                    <a:pt x="904506" y="6730738"/>
                    <a:pt x="934139" y="6731798"/>
                  </a:cubicBezTo>
                  <a:cubicBezTo>
                    <a:pt x="963772" y="6732858"/>
                    <a:pt x="977531" y="6672530"/>
                    <a:pt x="997639" y="6674650"/>
                  </a:cubicBezTo>
                  <a:cubicBezTo>
                    <a:pt x="1017747" y="6676766"/>
                    <a:pt x="1063256" y="6713806"/>
                    <a:pt x="1054789" y="6744498"/>
                  </a:cubicBezTo>
                  <a:cubicBezTo>
                    <a:pt x="1046322" y="6775190"/>
                    <a:pt x="1010339" y="6882082"/>
                    <a:pt x="965889" y="6877850"/>
                  </a:cubicBezTo>
                  <a:cubicBezTo>
                    <a:pt x="921439" y="6873614"/>
                    <a:pt x="812431" y="6754022"/>
                    <a:pt x="788089" y="6719098"/>
                  </a:cubicBezTo>
                  <a:cubicBezTo>
                    <a:pt x="763747" y="6684174"/>
                    <a:pt x="795497" y="6666182"/>
                    <a:pt x="819839" y="6668298"/>
                  </a:cubicBezTo>
                  <a:close/>
                  <a:moveTo>
                    <a:pt x="1464662" y="5795918"/>
                  </a:moveTo>
                  <a:cubicBezTo>
                    <a:pt x="1489367" y="5800530"/>
                    <a:pt x="1516752" y="5842794"/>
                    <a:pt x="1511989" y="5899946"/>
                  </a:cubicBezTo>
                  <a:cubicBezTo>
                    <a:pt x="1505639" y="5976146"/>
                    <a:pt x="1399806" y="6207922"/>
                    <a:pt x="1423089" y="6261898"/>
                  </a:cubicBezTo>
                  <a:cubicBezTo>
                    <a:pt x="1446372" y="6315874"/>
                    <a:pt x="1613589" y="6213214"/>
                    <a:pt x="1651689" y="6223798"/>
                  </a:cubicBezTo>
                  <a:cubicBezTo>
                    <a:pt x="1689789" y="6234382"/>
                    <a:pt x="1684497" y="6285182"/>
                    <a:pt x="1651689" y="6325398"/>
                  </a:cubicBezTo>
                  <a:cubicBezTo>
                    <a:pt x="1618881" y="6365614"/>
                    <a:pt x="1508814" y="6391014"/>
                    <a:pt x="1454839" y="6465098"/>
                  </a:cubicBezTo>
                  <a:cubicBezTo>
                    <a:pt x="1400864" y="6539182"/>
                    <a:pt x="1355356" y="6760374"/>
                    <a:pt x="1327839" y="6769898"/>
                  </a:cubicBezTo>
                  <a:cubicBezTo>
                    <a:pt x="1300322" y="6779422"/>
                    <a:pt x="1319372" y="6591042"/>
                    <a:pt x="1289739" y="6522250"/>
                  </a:cubicBezTo>
                  <a:cubicBezTo>
                    <a:pt x="1260106" y="6453458"/>
                    <a:pt x="1156389" y="6392074"/>
                    <a:pt x="1150039" y="6357146"/>
                  </a:cubicBezTo>
                  <a:cubicBezTo>
                    <a:pt x="1143689" y="6322222"/>
                    <a:pt x="1226239" y="6347622"/>
                    <a:pt x="1251639" y="6312698"/>
                  </a:cubicBezTo>
                  <a:cubicBezTo>
                    <a:pt x="1277039" y="6277774"/>
                    <a:pt x="1284447" y="6185698"/>
                    <a:pt x="1302439" y="6147598"/>
                  </a:cubicBezTo>
                  <a:cubicBezTo>
                    <a:pt x="1320431" y="6109498"/>
                    <a:pt x="1336306" y="6141250"/>
                    <a:pt x="1359589" y="6084098"/>
                  </a:cubicBezTo>
                  <a:cubicBezTo>
                    <a:pt x="1382872" y="6026946"/>
                    <a:pt x="1416739" y="5835390"/>
                    <a:pt x="1442139" y="5804698"/>
                  </a:cubicBezTo>
                  <a:cubicBezTo>
                    <a:pt x="1448489" y="5797026"/>
                    <a:pt x="1456427" y="5794378"/>
                    <a:pt x="1464662" y="5795918"/>
                  </a:cubicBezTo>
                  <a:close/>
                  <a:moveTo>
                    <a:pt x="1531039" y="5112546"/>
                  </a:moveTo>
                  <a:cubicBezTo>
                    <a:pt x="1561731" y="5112546"/>
                    <a:pt x="1600889" y="5201450"/>
                    <a:pt x="1588189" y="5233198"/>
                  </a:cubicBezTo>
                  <a:cubicBezTo>
                    <a:pt x="1575489" y="5264946"/>
                    <a:pt x="1510931" y="5328450"/>
                    <a:pt x="1480239" y="5328450"/>
                  </a:cubicBezTo>
                  <a:cubicBezTo>
                    <a:pt x="1449547" y="5328450"/>
                    <a:pt x="1395572" y="5269182"/>
                    <a:pt x="1404039" y="5233198"/>
                  </a:cubicBezTo>
                  <a:cubicBezTo>
                    <a:pt x="1412506" y="5197214"/>
                    <a:pt x="1500347" y="5112546"/>
                    <a:pt x="1531039" y="5112546"/>
                  </a:cubicBezTo>
                  <a:close/>
                  <a:moveTo>
                    <a:pt x="2719642" y="4853730"/>
                  </a:moveTo>
                  <a:cubicBezTo>
                    <a:pt x="2724723" y="4855258"/>
                    <a:pt x="2728676" y="4858814"/>
                    <a:pt x="2731189" y="4864898"/>
                  </a:cubicBezTo>
                  <a:cubicBezTo>
                    <a:pt x="2751297" y="4913582"/>
                    <a:pt x="2748122" y="5115722"/>
                    <a:pt x="2674039" y="5239546"/>
                  </a:cubicBezTo>
                  <a:cubicBezTo>
                    <a:pt x="2599956" y="5363374"/>
                    <a:pt x="2368181" y="5571866"/>
                    <a:pt x="2312089" y="5588798"/>
                  </a:cubicBezTo>
                  <a:cubicBezTo>
                    <a:pt x="2255997" y="5605730"/>
                    <a:pt x="2323731" y="5399354"/>
                    <a:pt x="2337489" y="5341146"/>
                  </a:cubicBezTo>
                  <a:cubicBezTo>
                    <a:pt x="2351247" y="5282938"/>
                    <a:pt x="2377706" y="5272354"/>
                    <a:pt x="2394639" y="5239546"/>
                  </a:cubicBezTo>
                  <a:cubicBezTo>
                    <a:pt x="2411572" y="5206738"/>
                    <a:pt x="2428506" y="5188746"/>
                    <a:pt x="2439089" y="5144298"/>
                  </a:cubicBezTo>
                  <a:cubicBezTo>
                    <a:pt x="2449672" y="5099850"/>
                    <a:pt x="2439089" y="5005658"/>
                    <a:pt x="2458139" y="4972850"/>
                  </a:cubicBezTo>
                  <a:cubicBezTo>
                    <a:pt x="2477189" y="4940042"/>
                    <a:pt x="2507881" y="4965442"/>
                    <a:pt x="2553389" y="4947450"/>
                  </a:cubicBezTo>
                  <a:cubicBezTo>
                    <a:pt x="2593208" y="4931706"/>
                    <a:pt x="2684077" y="4843038"/>
                    <a:pt x="2719642" y="4853730"/>
                  </a:cubicBezTo>
                  <a:close/>
                  <a:moveTo>
                    <a:pt x="3046334" y="4831298"/>
                  </a:moveTo>
                  <a:cubicBezTo>
                    <a:pt x="3178062" y="4829262"/>
                    <a:pt x="3371539" y="4896314"/>
                    <a:pt x="3467792" y="4928398"/>
                  </a:cubicBezTo>
                  <a:cubicBezTo>
                    <a:pt x="3499876" y="4939094"/>
                    <a:pt x="3522731" y="4957670"/>
                    <a:pt x="3540172" y="4978958"/>
                  </a:cubicBezTo>
                  <a:lnTo>
                    <a:pt x="3540326" y="4979186"/>
                  </a:lnTo>
                  <a:lnTo>
                    <a:pt x="3504203" y="5034706"/>
                  </a:lnTo>
                  <a:cubicBezTo>
                    <a:pt x="3465855" y="5090970"/>
                    <a:pt x="3429293" y="5142710"/>
                    <a:pt x="3436040" y="5182398"/>
                  </a:cubicBezTo>
                  <a:cubicBezTo>
                    <a:pt x="3454032" y="5288230"/>
                    <a:pt x="3591615" y="5324214"/>
                    <a:pt x="3626540" y="5385598"/>
                  </a:cubicBezTo>
                  <a:cubicBezTo>
                    <a:pt x="3661465" y="5446982"/>
                    <a:pt x="3582090" y="5514714"/>
                    <a:pt x="3645590" y="5550698"/>
                  </a:cubicBezTo>
                  <a:cubicBezTo>
                    <a:pt x="3709090" y="5586682"/>
                    <a:pt x="3935573" y="5566574"/>
                    <a:pt x="4007540" y="5601498"/>
                  </a:cubicBezTo>
                  <a:cubicBezTo>
                    <a:pt x="4079507" y="5636422"/>
                    <a:pt x="4083740" y="5717914"/>
                    <a:pt x="4077390" y="5760250"/>
                  </a:cubicBezTo>
                  <a:cubicBezTo>
                    <a:pt x="4071040" y="5802582"/>
                    <a:pt x="3945098" y="5789882"/>
                    <a:pt x="3969440" y="5855498"/>
                  </a:cubicBezTo>
                  <a:cubicBezTo>
                    <a:pt x="3993782" y="5921114"/>
                    <a:pt x="4133482" y="6074574"/>
                    <a:pt x="4223440" y="6153946"/>
                  </a:cubicBezTo>
                  <a:cubicBezTo>
                    <a:pt x="4313398" y="6233322"/>
                    <a:pt x="4361023" y="6279890"/>
                    <a:pt x="4509190" y="6331746"/>
                  </a:cubicBezTo>
                  <a:cubicBezTo>
                    <a:pt x="4583274" y="6357674"/>
                    <a:pt x="4685667" y="6366142"/>
                    <a:pt x="4793750" y="6380562"/>
                  </a:cubicBezTo>
                  <a:lnTo>
                    <a:pt x="4904356" y="6400190"/>
                  </a:lnTo>
                  <a:lnTo>
                    <a:pt x="4902051" y="6433438"/>
                  </a:lnTo>
                  <a:cubicBezTo>
                    <a:pt x="4877074" y="6532294"/>
                    <a:pt x="4740465" y="6576722"/>
                    <a:pt x="4728768" y="6628194"/>
                  </a:cubicBezTo>
                  <a:cubicBezTo>
                    <a:pt x="4715400" y="6687014"/>
                    <a:pt x="4752776" y="6729178"/>
                    <a:pt x="4825021" y="6740486"/>
                  </a:cubicBezTo>
                  <a:cubicBezTo>
                    <a:pt x="4897266" y="6751794"/>
                    <a:pt x="5016858" y="6655930"/>
                    <a:pt x="5162239" y="6696038"/>
                  </a:cubicBezTo>
                  <a:cubicBezTo>
                    <a:pt x="5307620" y="6736142"/>
                    <a:pt x="5346445" y="6874786"/>
                    <a:pt x="5354410" y="6981118"/>
                  </a:cubicBezTo>
                  <a:cubicBezTo>
                    <a:pt x="5362375" y="7087454"/>
                    <a:pt x="5295589" y="7227098"/>
                    <a:pt x="5210031" y="7334046"/>
                  </a:cubicBezTo>
                  <a:cubicBezTo>
                    <a:pt x="5124473" y="7440994"/>
                    <a:pt x="4948010" y="7617458"/>
                    <a:pt x="4841063" y="7622802"/>
                  </a:cubicBezTo>
                  <a:cubicBezTo>
                    <a:pt x="4734116" y="7628150"/>
                    <a:pt x="4576368" y="7446342"/>
                    <a:pt x="4568347" y="7366130"/>
                  </a:cubicBezTo>
                  <a:cubicBezTo>
                    <a:pt x="4560326" y="7285922"/>
                    <a:pt x="4782242" y="7200362"/>
                    <a:pt x="4792937" y="7141538"/>
                  </a:cubicBezTo>
                  <a:cubicBezTo>
                    <a:pt x="4803632" y="7082718"/>
                    <a:pt x="4748041" y="7013258"/>
                    <a:pt x="4632516" y="7013202"/>
                  </a:cubicBezTo>
                  <a:cubicBezTo>
                    <a:pt x="4516991" y="7013146"/>
                    <a:pt x="4287332" y="7014706"/>
                    <a:pt x="4099784" y="7141206"/>
                  </a:cubicBezTo>
                  <a:cubicBezTo>
                    <a:pt x="3912236" y="7267706"/>
                    <a:pt x="3673109" y="7761446"/>
                    <a:pt x="3507229" y="7772194"/>
                  </a:cubicBezTo>
                  <a:cubicBezTo>
                    <a:pt x="3341349" y="7782946"/>
                    <a:pt x="3729423" y="7308478"/>
                    <a:pt x="3637905" y="7205710"/>
                  </a:cubicBezTo>
                  <a:cubicBezTo>
                    <a:pt x="3546387" y="7102938"/>
                    <a:pt x="3386579" y="7085394"/>
                    <a:pt x="3301021" y="6965078"/>
                  </a:cubicBezTo>
                  <a:cubicBezTo>
                    <a:pt x="3215463" y="6844762"/>
                    <a:pt x="3137926" y="6652258"/>
                    <a:pt x="3124558" y="6483814"/>
                  </a:cubicBezTo>
                  <a:cubicBezTo>
                    <a:pt x="3111190" y="6315370"/>
                    <a:pt x="3183379" y="6039982"/>
                    <a:pt x="3220810" y="5954426"/>
                  </a:cubicBezTo>
                  <a:cubicBezTo>
                    <a:pt x="3258241" y="5868866"/>
                    <a:pt x="3309042" y="5935706"/>
                    <a:pt x="3349147" y="5970466"/>
                  </a:cubicBezTo>
                  <a:cubicBezTo>
                    <a:pt x="3389252" y="6005226"/>
                    <a:pt x="3426684" y="6114846"/>
                    <a:pt x="3461442" y="6162970"/>
                  </a:cubicBezTo>
                  <a:cubicBezTo>
                    <a:pt x="3496200" y="6211098"/>
                    <a:pt x="3541653" y="6170994"/>
                    <a:pt x="3557695" y="6259226"/>
                  </a:cubicBezTo>
                  <a:cubicBezTo>
                    <a:pt x="3573737" y="6347458"/>
                    <a:pt x="3536306" y="6601458"/>
                    <a:pt x="3557695" y="6692362"/>
                  </a:cubicBezTo>
                  <a:cubicBezTo>
                    <a:pt x="3579084" y="6783266"/>
                    <a:pt x="3637905" y="6801982"/>
                    <a:pt x="3686031" y="6804658"/>
                  </a:cubicBezTo>
                  <a:cubicBezTo>
                    <a:pt x="3734157" y="6807330"/>
                    <a:pt x="3779611" y="6721770"/>
                    <a:pt x="3846453" y="6708402"/>
                  </a:cubicBezTo>
                  <a:cubicBezTo>
                    <a:pt x="3913295" y="6695034"/>
                    <a:pt x="4063021" y="6799306"/>
                    <a:pt x="4087084" y="6724446"/>
                  </a:cubicBezTo>
                  <a:cubicBezTo>
                    <a:pt x="4111147" y="6649582"/>
                    <a:pt x="4060347" y="6382214"/>
                    <a:pt x="3990831" y="6259226"/>
                  </a:cubicBezTo>
                  <a:cubicBezTo>
                    <a:pt x="3921315" y="6136234"/>
                    <a:pt x="3736831" y="6066722"/>
                    <a:pt x="3669989" y="5986510"/>
                  </a:cubicBezTo>
                  <a:cubicBezTo>
                    <a:pt x="3603147" y="5906298"/>
                    <a:pt x="3720678" y="5874770"/>
                    <a:pt x="3589779" y="5777962"/>
                  </a:cubicBezTo>
                  <a:cubicBezTo>
                    <a:pt x="3458880" y="5681150"/>
                    <a:pt x="2954612" y="5539558"/>
                    <a:pt x="2884595" y="5405650"/>
                  </a:cubicBezTo>
                  <a:cubicBezTo>
                    <a:pt x="2814578" y="5271746"/>
                    <a:pt x="2843877" y="4939762"/>
                    <a:pt x="2941076" y="4860218"/>
                  </a:cubicBezTo>
                  <a:cubicBezTo>
                    <a:pt x="2965376" y="4840334"/>
                    <a:pt x="3002424" y="4831978"/>
                    <a:pt x="3046334" y="4831298"/>
                  </a:cubicBezTo>
                  <a:close/>
                  <a:moveTo>
                    <a:pt x="3338656" y="3064378"/>
                  </a:moveTo>
                  <a:cubicBezTo>
                    <a:pt x="3392779" y="3067254"/>
                    <a:pt x="3457470" y="3087694"/>
                    <a:pt x="3480489" y="3112298"/>
                  </a:cubicBezTo>
                  <a:cubicBezTo>
                    <a:pt x="3511181" y="3145106"/>
                    <a:pt x="3459322" y="3209666"/>
                    <a:pt x="3480489" y="3264698"/>
                  </a:cubicBezTo>
                  <a:cubicBezTo>
                    <a:pt x="3501656" y="3319730"/>
                    <a:pt x="3649822" y="3387466"/>
                    <a:pt x="3607489" y="3442498"/>
                  </a:cubicBezTo>
                  <a:cubicBezTo>
                    <a:pt x="3565156" y="3497530"/>
                    <a:pt x="3289989" y="3604422"/>
                    <a:pt x="3226489" y="3594898"/>
                  </a:cubicBezTo>
                  <a:cubicBezTo>
                    <a:pt x="3162989" y="3585374"/>
                    <a:pt x="3239189" y="3452022"/>
                    <a:pt x="3226489" y="3385346"/>
                  </a:cubicBezTo>
                  <a:cubicBezTo>
                    <a:pt x="3213789" y="3318674"/>
                    <a:pt x="3139706" y="3247766"/>
                    <a:pt x="3150289" y="3194850"/>
                  </a:cubicBezTo>
                  <a:cubicBezTo>
                    <a:pt x="3160872" y="3141930"/>
                    <a:pt x="3234956" y="3081606"/>
                    <a:pt x="3289989" y="3067850"/>
                  </a:cubicBezTo>
                  <a:cubicBezTo>
                    <a:pt x="3303747" y="3064410"/>
                    <a:pt x="3320614" y="3063418"/>
                    <a:pt x="3338656" y="3064378"/>
                  </a:cubicBezTo>
                  <a:close/>
                  <a:moveTo>
                    <a:pt x="2547039" y="798"/>
                  </a:moveTo>
                  <a:cubicBezTo>
                    <a:pt x="2620064" y="19848"/>
                    <a:pt x="2540689" y="384974"/>
                    <a:pt x="2489889" y="534198"/>
                  </a:cubicBezTo>
                  <a:cubicBezTo>
                    <a:pt x="2439089" y="683422"/>
                    <a:pt x="2258114" y="807248"/>
                    <a:pt x="2223189" y="934248"/>
                  </a:cubicBezTo>
                  <a:cubicBezTo>
                    <a:pt x="2188264" y="1061248"/>
                    <a:pt x="2283514" y="1210474"/>
                    <a:pt x="2280339" y="1296198"/>
                  </a:cubicBezTo>
                  <a:cubicBezTo>
                    <a:pt x="2277164" y="1381922"/>
                    <a:pt x="2267639" y="1299374"/>
                    <a:pt x="2204139" y="1448598"/>
                  </a:cubicBezTo>
                  <a:cubicBezTo>
                    <a:pt x="2140639" y="1597822"/>
                    <a:pt x="1981889" y="2067722"/>
                    <a:pt x="1899339" y="2191546"/>
                  </a:cubicBezTo>
                  <a:cubicBezTo>
                    <a:pt x="1816789" y="2315374"/>
                    <a:pt x="1740589" y="2312198"/>
                    <a:pt x="1708839" y="2191546"/>
                  </a:cubicBezTo>
                  <a:cubicBezTo>
                    <a:pt x="1677089" y="2070898"/>
                    <a:pt x="1635814" y="1604174"/>
                    <a:pt x="1708839" y="1467650"/>
                  </a:cubicBezTo>
                  <a:cubicBezTo>
                    <a:pt x="1781864" y="1331122"/>
                    <a:pt x="2099364" y="1451774"/>
                    <a:pt x="2146989" y="1372398"/>
                  </a:cubicBezTo>
                  <a:cubicBezTo>
                    <a:pt x="2194614" y="1293022"/>
                    <a:pt x="2000939" y="1108874"/>
                    <a:pt x="1994589" y="991398"/>
                  </a:cubicBezTo>
                  <a:cubicBezTo>
                    <a:pt x="1988239" y="873922"/>
                    <a:pt x="2099364" y="762798"/>
                    <a:pt x="2108889" y="667548"/>
                  </a:cubicBezTo>
                  <a:cubicBezTo>
                    <a:pt x="2118414" y="572298"/>
                    <a:pt x="1978714" y="531022"/>
                    <a:pt x="2051739" y="419898"/>
                  </a:cubicBezTo>
                  <a:cubicBezTo>
                    <a:pt x="2124764" y="308774"/>
                    <a:pt x="2474014" y="-18252"/>
                    <a:pt x="2547039" y="798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013" name="直線矢印コネクタ 2012">
              <a:extLst>
                <a:ext uri="{FF2B5EF4-FFF2-40B4-BE49-F238E27FC236}">
                  <a16:creationId xmlns:a16="http://schemas.microsoft.com/office/drawing/2014/main" id="{666E32D8-EB7F-7E3D-C22B-7ADB19054E13}"/>
                </a:ext>
              </a:extLst>
            </p:cNvPr>
            <p:cNvCxnSpPr>
              <a:cxnSpLocks/>
              <a:endCxn id="1364" idx="27"/>
            </p:cNvCxnSpPr>
            <p:nvPr/>
          </p:nvCxnSpPr>
          <p:spPr>
            <a:xfrm>
              <a:off x="4574043" y="4876195"/>
              <a:ext cx="364811" cy="967213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4143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91819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pptx357_日本地図から見た長崎県の場所イラスト</dc:title>
  <dc:subject>pptx357_日本地図から見た長崎県の場所イラスト</dc:subject>
  <dc:creator>でじけろお</dc:creator>
  <cp:revision>1</cp:revision>
  <dcterms:created xsi:type="dcterms:W3CDTF">2018-05-20T00:31:01Z</dcterms:created>
  <dcterms:modified xsi:type="dcterms:W3CDTF">2025-12-14T01:17:53Z</dcterms:modified>
  <cp:version>1</cp:version>
</cp:coreProperties>
</file>